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702" r:id="rId5"/>
    <p:sldMasterId id="2147483703" r:id="rId6"/>
    <p:sldMasterId id="214748370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675D2BE-1712-43B8-8BF7-5352FB2FB396}">
  <a:tblStyle styleId="{8675D2BE-1712-43B8-8BF7-5352FB2FB396}" styleName="Table_0">
    <a:wholeTbl>
      <a:tcTxStyle b="off" i="off">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6EDF1"/>
          </a:solidFill>
        </a:fill>
      </a:tcStyle>
    </a:wholeTbl>
    <a:band1H>
      <a:tcTxStyle/>
      <a:tcStyle>
        <a:fill>
          <a:solidFill>
            <a:srgbClr val="CAD8E2"/>
          </a:solidFill>
        </a:fill>
      </a:tcStyle>
    </a:band1H>
    <a:band2H>
      <a:tcTxStyle/>
    </a:band2H>
    <a:band1V>
      <a:tcTxStyle/>
      <a:tcStyle>
        <a:fill>
          <a:solidFill>
            <a:srgbClr val="CAD8E2"/>
          </a:solidFill>
        </a:fill>
      </a:tcStyle>
    </a:band1V>
    <a:band2V>
      <a:tcTxStyle/>
    </a:band2V>
    <a:lastCol>
      <a:tcTxStyle b="on" i="off">
        <a:font>
          <a:latin typeface="Arial"/>
          <a:ea typeface="Arial"/>
          <a:cs typeface="Arial"/>
        </a:font>
        <a:srgbClr val="FFFFFF"/>
      </a:tcTxStyle>
      <a:tcStyle>
        <a:fill>
          <a:solidFill>
            <a:srgbClr val="0085AD"/>
          </a:solidFill>
        </a:fill>
      </a:tcStyle>
    </a:lastCol>
    <a:firstCol>
      <a:tcTxStyle b="on" i="off">
        <a:font>
          <a:latin typeface="Arial"/>
          <a:ea typeface="Arial"/>
          <a:cs typeface="Arial"/>
        </a:font>
        <a:srgbClr val="FFFFFF"/>
      </a:tcTxStyle>
      <a:tcStyle>
        <a:fill>
          <a:solidFill>
            <a:srgbClr val="0085AD"/>
          </a:solidFill>
        </a:fill>
      </a:tcStyle>
    </a:firstCol>
    <a:lastRow>
      <a:tcTxStyle b="on" i="off">
        <a:font>
          <a:latin typeface="Arial"/>
          <a:ea typeface="Arial"/>
          <a:cs typeface="Arial"/>
        </a:font>
        <a:srgbClr val="FFFFFF"/>
      </a:tcTxStyle>
      <a:tcStyle>
        <a:tcBdr>
          <a:top>
            <a:ln cap="flat" cmpd="sng" w="38100">
              <a:solidFill>
                <a:srgbClr val="FFFFFF"/>
              </a:solidFill>
              <a:prstDash val="solid"/>
              <a:round/>
              <a:headEnd len="sm" w="sm" type="none"/>
              <a:tailEnd len="sm" w="sm" type="none"/>
            </a:ln>
          </a:top>
        </a:tcBdr>
        <a:fill>
          <a:solidFill>
            <a:srgbClr val="0085AD"/>
          </a:solidFill>
        </a:fill>
      </a:tcStyle>
    </a:lastRow>
    <a:seCell>
      <a:tcTxStyle/>
    </a:seCell>
    <a:swCell>
      <a:tcTxStyle/>
    </a:swCell>
    <a:firstRow>
      <a:tcTxStyle b="on" i="off">
        <a:font>
          <a:latin typeface="Arial"/>
          <a:ea typeface="Arial"/>
          <a:cs typeface="Arial"/>
        </a:font>
        <a:srgbClr val="FFFFFF"/>
      </a:tcTxStyle>
      <a:tcStyle>
        <a:tcBdr>
          <a:bottom>
            <a:ln cap="flat" cmpd="sng" w="38100">
              <a:solidFill>
                <a:srgbClr val="FFFFFF"/>
              </a:solidFill>
              <a:prstDash val="solid"/>
              <a:round/>
              <a:headEnd len="sm" w="sm" type="none"/>
              <a:tailEnd len="sm" w="sm" type="none"/>
            </a:ln>
          </a:bottom>
        </a:tcBdr>
        <a:fill>
          <a:solidFill>
            <a:srgbClr val="0085AD"/>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slide" Target="slides/slide27.xml"/><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g86ffe198fe_0_820: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Well, first of all good morning, today i’m going to present the progres in my investigation wich is a multidisciplinary design optimization of a semi-aeroelastic hinged wing with flutter constraint</a:t>
            </a:r>
            <a:endParaRPr/>
          </a:p>
        </p:txBody>
      </p:sp>
      <p:sp>
        <p:nvSpPr>
          <p:cNvPr id="783" name="Google Shape;783;g86ffe198fe_0_82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4" name="Shape 1444"/>
        <p:cNvGrpSpPr/>
        <p:nvPr/>
      </p:nvGrpSpPr>
      <p:grpSpPr>
        <a:xfrm>
          <a:off x="0" y="0"/>
          <a:ext cx="0" cy="0"/>
          <a:chOff x="0" y="0"/>
          <a:chExt cx="0" cy="0"/>
        </a:xfrm>
      </p:grpSpPr>
      <p:sp>
        <p:nvSpPr>
          <p:cNvPr id="1445" name="Google Shape;1445;g8a683d3f1b_0_947: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Well now i’d like to talk about previous works on design optimization that uses flutter speed as a constraint. I have tried to focus on low-fidelity analyses.</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This one for example, “Aeroelastic optimization design for High-Aspect-Ratio Wings with Large deformation”. Here i found the aerodynamic modeling analysis interesting as it uses VLM for steady loads computations and DLM for unsteady loads computation.</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A comparison is done, between linear and nonlinear structural models when we work with large deformations.</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It solves a gradient free optimization, which is not our case since openMDAO does gradient based optimizations.</a:t>
            </a:r>
            <a:endParaRPr sz="1400">
              <a:solidFill>
                <a:schemeClr val="dk1"/>
              </a:solidFill>
            </a:endParaRPr>
          </a:p>
        </p:txBody>
      </p:sp>
      <p:sp>
        <p:nvSpPr>
          <p:cNvPr id="1446" name="Google Shape;1446;g8a683d3f1b_0_947: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7" name="Shape 1527"/>
        <p:cNvGrpSpPr/>
        <p:nvPr/>
      </p:nvGrpSpPr>
      <p:grpSpPr>
        <a:xfrm>
          <a:off x="0" y="0"/>
          <a:ext cx="0" cy="0"/>
          <a:chOff x="0" y="0"/>
          <a:chExt cx="0" cy="0"/>
        </a:xfrm>
      </p:grpSpPr>
      <p:sp>
        <p:nvSpPr>
          <p:cNvPr id="1528" name="Google Shape;1528;g8a683d3f1b_0_269: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Well now i’d like to talk about previous works on design optimization that uses flutter speed as a constraint. I have tried to focus on low-fidelity analyses.</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This one for example, “Aeroelastic optimization design for High-Aspect-Ratio Wings with Large deformation”. Here i found the aerodynamic modeling analysis interesting as it uses VLM for steady loads computations and DLM for unsteady loads computation.</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A comparison is done, between linear and nonlinear structural models when we work with large deformations.</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It solves a gradient free optimization, which is not our case since openMDAO does gradient based optimizations.</a:t>
            </a:r>
            <a:endParaRPr sz="1400">
              <a:solidFill>
                <a:schemeClr val="dk1"/>
              </a:solidFill>
            </a:endParaRPr>
          </a:p>
        </p:txBody>
      </p:sp>
      <p:sp>
        <p:nvSpPr>
          <p:cNvPr id="1529" name="Google Shape;1529;g8a683d3f1b_0_269: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6" name="Shape 1606"/>
        <p:cNvGrpSpPr/>
        <p:nvPr/>
      </p:nvGrpSpPr>
      <p:grpSpPr>
        <a:xfrm>
          <a:off x="0" y="0"/>
          <a:ext cx="0" cy="0"/>
          <a:chOff x="0" y="0"/>
          <a:chExt cx="0" cy="0"/>
        </a:xfrm>
      </p:grpSpPr>
      <p:sp>
        <p:nvSpPr>
          <p:cNvPr id="1607" name="Google Shape;1607;g8a683d3f1b_0_1038: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Well now i’d like to talk about previous works on design optimization that uses flutter speed as a constraint. I have tried to focus on low-fidelity analyses.</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This one for example, “Aeroelastic optimization design for High-Aspect-Ratio Wings with Large deformation”. Here i found the aerodynamic modeling analysis interesting as it uses VLM for steady loads computations and DLM for unsteady loads computation.</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A comparison is done, between linear and nonlinear structural models when we work with large deformations.</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It solves a gradient free optimization, which is not our case since openMDAO does gradient based optimizations.</a:t>
            </a:r>
            <a:endParaRPr sz="1400">
              <a:solidFill>
                <a:schemeClr val="dk1"/>
              </a:solidFill>
            </a:endParaRPr>
          </a:p>
        </p:txBody>
      </p:sp>
      <p:sp>
        <p:nvSpPr>
          <p:cNvPr id="1608" name="Google Shape;1608;g8a683d3f1b_0_1038: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4" name="Shape 1684"/>
        <p:cNvGrpSpPr/>
        <p:nvPr/>
      </p:nvGrpSpPr>
      <p:grpSpPr>
        <a:xfrm>
          <a:off x="0" y="0"/>
          <a:ext cx="0" cy="0"/>
          <a:chOff x="0" y="0"/>
          <a:chExt cx="0" cy="0"/>
        </a:xfrm>
      </p:grpSpPr>
      <p:sp>
        <p:nvSpPr>
          <p:cNvPr id="1685" name="Google Shape;1685;g8a683d3f1b_0_343: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Well now i’d like to talk about previous works on design optimization that uses flutter speed as a constraint. I have tried to focus on low-fidelity analyses.</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This one for example, “Aeroelastic optimization design for High-Aspect-Ratio Wings with Large deformation”. Here i found the aerodynamic modeling analysis interesting as it uses VLM for steady loads computations and DLM for unsteady loads computation.</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A comparison is done, between linear and nonlinear structural models when we work with large deformations.</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It solves a gradient free optimization, which is not our case since openMDAO does gradient based optimizations.</a:t>
            </a:r>
            <a:endParaRPr sz="1400">
              <a:solidFill>
                <a:schemeClr val="dk1"/>
              </a:solidFill>
            </a:endParaRPr>
          </a:p>
        </p:txBody>
      </p:sp>
      <p:sp>
        <p:nvSpPr>
          <p:cNvPr id="1686" name="Google Shape;1686;g8a683d3f1b_0_34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5" name="Shape 1765"/>
        <p:cNvGrpSpPr/>
        <p:nvPr/>
      </p:nvGrpSpPr>
      <p:grpSpPr>
        <a:xfrm>
          <a:off x="0" y="0"/>
          <a:ext cx="0" cy="0"/>
          <a:chOff x="0" y="0"/>
          <a:chExt cx="0" cy="0"/>
        </a:xfrm>
      </p:grpSpPr>
      <p:sp>
        <p:nvSpPr>
          <p:cNvPr id="1766" name="Google Shape;1766;g8a683d3f1b_0_419: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 sz="1400">
                <a:solidFill>
                  <a:schemeClr val="dk1"/>
                </a:solidFill>
              </a:rPr>
              <a:t>ver cuanto es la </a:t>
            </a:r>
            <a:r>
              <a:rPr lang="es" sz="1400">
                <a:solidFill>
                  <a:schemeClr val="dk1"/>
                </a:solidFill>
              </a:rPr>
              <a:t>extensión</a:t>
            </a:r>
            <a:r>
              <a:rPr lang="es" sz="1400">
                <a:solidFill>
                  <a:schemeClr val="dk1"/>
                </a:solidFill>
              </a:rPr>
              <a:t> de la envergadura en el AlbatrossONE</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p:txBody>
      </p:sp>
      <p:sp>
        <p:nvSpPr>
          <p:cNvPr id="1767" name="Google Shape;1767;g8a683d3f1b_0_419: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0" name="Shape 1850"/>
        <p:cNvGrpSpPr/>
        <p:nvPr/>
      </p:nvGrpSpPr>
      <p:grpSpPr>
        <a:xfrm>
          <a:off x="0" y="0"/>
          <a:ext cx="0" cy="0"/>
          <a:chOff x="0" y="0"/>
          <a:chExt cx="0" cy="0"/>
        </a:xfrm>
      </p:grpSpPr>
      <p:sp>
        <p:nvSpPr>
          <p:cNvPr id="1851" name="Google Shape;1851;g8a683d3f1b_0_494: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Well now i’d like to talk about previous works on design optimization that uses flutter speed as a constraint. I have tried to focus on low-fidelity analyses.</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This one for example, “Aeroelastic optimization design for High-Aspect-Ratio Wings with Large deformation”. Here i found the aerodynamic modeling analysis interesting as it uses VLM for steady loads computations and DLM for unsteady loads computation.</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A comparison is done, between linear and nonlinear structural models when we work with large deformations.</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It solves a gradient free optimization, which is not our case since openMDAO does gradient based optimizations.</a:t>
            </a:r>
            <a:endParaRPr sz="1400">
              <a:solidFill>
                <a:schemeClr val="dk1"/>
              </a:solidFill>
            </a:endParaRPr>
          </a:p>
        </p:txBody>
      </p:sp>
      <p:sp>
        <p:nvSpPr>
          <p:cNvPr id="1852" name="Google Shape;1852;g8a683d3f1b_0_494: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9" name="Shape 1929"/>
        <p:cNvGrpSpPr/>
        <p:nvPr/>
      </p:nvGrpSpPr>
      <p:grpSpPr>
        <a:xfrm>
          <a:off x="0" y="0"/>
          <a:ext cx="0" cy="0"/>
          <a:chOff x="0" y="0"/>
          <a:chExt cx="0" cy="0"/>
        </a:xfrm>
      </p:grpSpPr>
      <p:sp>
        <p:nvSpPr>
          <p:cNvPr id="1930" name="Google Shape;1930;g8a683d3f1b_0_569: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Well now i’d like to talk about previous works on design optimization that uses flutter speed as a constraint. I have tried to focus on low-fidelity analyses.</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This one for example, “Aeroelastic optimization design for High-Aspect-Ratio Wings with Large deformation”. Here i found the aerodynamic modeling analysis interesting as it uses VLM for steady loads computations and DLM for unsteady loads computation.</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A comparison is done, between linear and nonlinear structural models when we work with large deformations.</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It solves a gradient free optimization, which is not our case since openMDAO does gradient based optimizations.</a:t>
            </a:r>
            <a:endParaRPr sz="1400">
              <a:solidFill>
                <a:schemeClr val="dk1"/>
              </a:solidFill>
            </a:endParaRPr>
          </a:p>
        </p:txBody>
      </p:sp>
      <p:sp>
        <p:nvSpPr>
          <p:cNvPr id="1931" name="Google Shape;1931;g8a683d3f1b_0_569: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7" name="Shape 2007"/>
        <p:cNvGrpSpPr/>
        <p:nvPr/>
      </p:nvGrpSpPr>
      <p:grpSpPr>
        <a:xfrm>
          <a:off x="0" y="0"/>
          <a:ext cx="0" cy="0"/>
          <a:chOff x="0" y="0"/>
          <a:chExt cx="0" cy="0"/>
        </a:xfrm>
      </p:grpSpPr>
      <p:sp>
        <p:nvSpPr>
          <p:cNvPr id="2008" name="Google Shape;2008;g8a683d3f1b_0_643: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Well now i’d like to talk about previous works on design optimization that uses flutter speed as a constraint. I have tried to focus on low-fidelity analyses.</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This one for example, “Aeroelastic optimization design for High-Aspect-Ratio Wings with Large deformation”. Here i found the aerodynamic modeling analysis interesting as it uses VLM for steady loads computations and DLM for unsteady loads computation.</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A comparison is done, between linear and nonlinear structural models when we work with large deformations.</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It solves a gradient free optimization, which is not our case since openMDAO does gradient based optimizations.</a:t>
            </a:r>
            <a:endParaRPr sz="1400">
              <a:solidFill>
                <a:schemeClr val="dk1"/>
              </a:solidFill>
            </a:endParaRPr>
          </a:p>
        </p:txBody>
      </p:sp>
      <p:sp>
        <p:nvSpPr>
          <p:cNvPr id="2009" name="Google Shape;2009;g8a683d3f1b_0_64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9" name="Shape 2089"/>
        <p:cNvGrpSpPr/>
        <p:nvPr/>
      </p:nvGrpSpPr>
      <p:grpSpPr>
        <a:xfrm>
          <a:off x="0" y="0"/>
          <a:ext cx="0" cy="0"/>
          <a:chOff x="0" y="0"/>
          <a:chExt cx="0" cy="0"/>
        </a:xfrm>
      </p:grpSpPr>
      <p:sp>
        <p:nvSpPr>
          <p:cNvPr id="2090" name="Google Shape;2090;g8a683d3f1b_0_719: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Well now i’d like to talk about previous works on design optimization that uses flutter speed as a constraint. I have tried to focus on low-fidelity analyses.</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This one for example, “Aeroelastic optimization design for High-Aspect-Ratio Wings with Large deformation”. Here i found the aerodynamic modeling analysis interesting as it uses VLM for steady loads computations and DLM for unsteady loads computation.</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A comparison is done, between linear and nonlinear structural models when we work with large deformations.</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It solves a gradient free optimization, which is not our case since openMDAO does gradient based optimizations.</a:t>
            </a:r>
            <a:endParaRPr sz="1400">
              <a:solidFill>
                <a:schemeClr val="dk1"/>
              </a:solidFill>
            </a:endParaRPr>
          </a:p>
        </p:txBody>
      </p:sp>
      <p:sp>
        <p:nvSpPr>
          <p:cNvPr id="2091" name="Google Shape;2091;g8a683d3f1b_0_719: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7" name="Shape 2177"/>
        <p:cNvGrpSpPr/>
        <p:nvPr/>
      </p:nvGrpSpPr>
      <p:grpSpPr>
        <a:xfrm>
          <a:off x="0" y="0"/>
          <a:ext cx="0" cy="0"/>
          <a:chOff x="0" y="0"/>
          <a:chExt cx="0" cy="0"/>
        </a:xfrm>
      </p:grpSpPr>
      <p:sp>
        <p:nvSpPr>
          <p:cNvPr id="2178" name="Google Shape;2178;g8a683d3f1b_0_794: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Well now i’d like to talk about previous works on design optimization that uses flutter speed as a constraint. I have tried to focus on low-fidelity analyses.</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This one for example, “Aeroelastic optimization design for High-Aspect-Ratio Wings with Large deformation”. Here i found the aerodynamic modeling analysis interesting as it uses VLM for steady loads computations and DLM for unsteady loads computation.</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A comparison is done, between linear and nonlinear structural models when we work with large deformations.</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It solves a gradient free optimization, which is not our case since openMDAO does gradient based optimizations.</a:t>
            </a:r>
            <a:endParaRPr sz="1400">
              <a:solidFill>
                <a:schemeClr val="dk1"/>
              </a:solidFill>
            </a:endParaRPr>
          </a:p>
        </p:txBody>
      </p:sp>
      <p:sp>
        <p:nvSpPr>
          <p:cNvPr id="2179" name="Google Shape;2179;g8a683d3f1b_0_794: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86ffe198fe_0_830: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 sz="1400">
                <a:solidFill>
                  <a:schemeClr val="dk1"/>
                </a:solidFill>
              </a:rPr>
              <a:t>A brief review of the objective of the investigation. </a:t>
            </a:r>
            <a:br>
              <a:rPr lang="es" sz="1400">
                <a:solidFill>
                  <a:schemeClr val="dk1"/>
                </a:solidFill>
              </a:rPr>
            </a:br>
            <a:r>
              <a:rPr lang="es" sz="1400">
                <a:solidFill>
                  <a:schemeClr val="dk1"/>
                </a:solidFill>
              </a:rPr>
              <a:t>Much effort has been made to design aircraft to optimize fuel consumption through the reduction of aerodynamic drag. An important contribution to the overall drag is lift induced drag, which could be reduced by increasing the wingspan.</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The problem is that such a design solution has well-defined limits imposed by the maximum aircraft dimensions allowed at airports, as well as the increase in bending moments along the wing.</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A possible solution, that is analyzed here is the introduction of a hinge in order to allow the wingtips to rotate.</a:t>
            </a:r>
            <a:br>
              <a:rPr lang="es" sz="1400">
                <a:solidFill>
                  <a:schemeClr val="dk1"/>
                </a:solidFill>
              </a:rPr>
            </a:br>
            <a:r>
              <a:rPr lang="es" sz="1400">
                <a:solidFill>
                  <a:schemeClr val="dk1"/>
                </a:solidFill>
              </a:rPr>
              <a:t>This hinge could solve both problems, since it would allow the wingtip to be folded on ground in order to respect the reglamentation and with a correct design it can also produce load reduction on the aircraft during the flight.</a:t>
            </a:r>
            <a:endParaRPr sz="1400">
              <a:solidFill>
                <a:schemeClr val="dk1"/>
              </a:solidFill>
            </a:endParaRPr>
          </a:p>
        </p:txBody>
      </p:sp>
      <p:sp>
        <p:nvSpPr>
          <p:cNvPr id="794" name="Google Shape;794;g86ffe198fe_0_83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4" name="Shape 2254"/>
        <p:cNvGrpSpPr/>
        <p:nvPr/>
      </p:nvGrpSpPr>
      <p:grpSpPr>
        <a:xfrm>
          <a:off x="0" y="0"/>
          <a:ext cx="0" cy="0"/>
          <a:chOff x="0" y="0"/>
          <a:chExt cx="0" cy="0"/>
        </a:xfrm>
      </p:grpSpPr>
      <p:sp>
        <p:nvSpPr>
          <p:cNvPr id="2255" name="Google Shape;2255;g8a683d3f1b_0_1402: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Well now i’d like to talk about previous works on design optimization that uses flutter speed as a constraint. I have tried to focus on low-fidelity analyses.</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This one for example, “Aeroelastic optimization design for High-Aspect-Ratio Wings with Large deformation”. Here i found the aerodynamic modeling analysis interesting as it uses VLM for steady loads computations and DLM for unsteady loads computation.</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A comparison is done, between linear and nonlinear structural models when we work with large deformations.</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It solves a gradient free optimization, which is not our case since openMDAO does gradient based optimizations.</a:t>
            </a:r>
            <a:endParaRPr sz="1400">
              <a:solidFill>
                <a:schemeClr val="dk1"/>
              </a:solidFill>
            </a:endParaRPr>
          </a:p>
        </p:txBody>
      </p:sp>
      <p:sp>
        <p:nvSpPr>
          <p:cNvPr id="2256" name="Google Shape;2256;g8a683d3f1b_0_1402: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1" name="Shape 2331"/>
        <p:cNvGrpSpPr/>
        <p:nvPr/>
      </p:nvGrpSpPr>
      <p:grpSpPr>
        <a:xfrm>
          <a:off x="0" y="0"/>
          <a:ext cx="0" cy="0"/>
          <a:chOff x="0" y="0"/>
          <a:chExt cx="0" cy="0"/>
        </a:xfrm>
      </p:grpSpPr>
      <p:sp>
        <p:nvSpPr>
          <p:cNvPr id="2332" name="Google Shape;2332;g8a683d3f1b_0_1327: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Well now i’d like to talk about previous works on design optimization that uses flutter speed as a constraint. I have tried to focus on low-fidelity analyses.</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This one for example, “Aeroelastic optimization design for High-Aspect-Ratio Wings with Large deformation”. Here i found the aerodynamic modeling analysis interesting as it uses VLM for steady loads computations and DLM for unsteady loads computation.</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A comparison is done, between linear and nonlinear structural models when we work with large deformations.</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It solves a gradient free optimization, which is not our case since openMDAO does gradient based optimizations.</a:t>
            </a:r>
            <a:endParaRPr sz="1400">
              <a:solidFill>
                <a:schemeClr val="dk1"/>
              </a:solidFill>
            </a:endParaRPr>
          </a:p>
        </p:txBody>
      </p:sp>
      <p:sp>
        <p:nvSpPr>
          <p:cNvPr id="2333" name="Google Shape;2333;g8a683d3f1b_0_1327: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5" name="Shape 2415"/>
        <p:cNvGrpSpPr/>
        <p:nvPr/>
      </p:nvGrpSpPr>
      <p:grpSpPr>
        <a:xfrm>
          <a:off x="0" y="0"/>
          <a:ext cx="0" cy="0"/>
          <a:chOff x="0" y="0"/>
          <a:chExt cx="0" cy="0"/>
        </a:xfrm>
      </p:grpSpPr>
      <p:sp>
        <p:nvSpPr>
          <p:cNvPr id="2416" name="Google Shape;2416;g8a683d3f1b_0_1252: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Well now i’d like to talk about previous works on design optimization that uses flutter speed as a constraint. I have tried to focus on low-fidelity analyses.</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This one for example, “Aeroelastic optimization design for High-Aspect-Ratio Wings with Large deformation”. Here i found the aerodynamic modeling analysis interesting as it uses VLM for steady loads computations and DLM for unsteady loads computation.</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A comparison is done, between linear and nonlinear structural models when we work with large deformations.</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It solves a gradient free optimization, which is not our case since openMDAO does gradient based optimizations.</a:t>
            </a:r>
            <a:endParaRPr sz="1400">
              <a:solidFill>
                <a:schemeClr val="dk1"/>
              </a:solidFill>
            </a:endParaRPr>
          </a:p>
        </p:txBody>
      </p:sp>
      <p:sp>
        <p:nvSpPr>
          <p:cNvPr id="2417" name="Google Shape;2417;g8a683d3f1b_0_1252: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5" name="Shape 2495"/>
        <p:cNvGrpSpPr/>
        <p:nvPr/>
      </p:nvGrpSpPr>
      <p:grpSpPr>
        <a:xfrm>
          <a:off x="0" y="0"/>
          <a:ext cx="0" cy="0"/>
          <a:chOff x="0" y="0"/>
          <a:chExt cx="0" cy="0"/>
        </a:xfrm>
      </p:grpSpPr>
      <p:sp>
        <p:nvSpPr>
          <p:cNvPr id="2496" name="Google Shape;2496;g8a683d3f1b_0_1177: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Well now i’d like to talk about previous works on design optimization that uses flutter speed as a constraint. I have tried to focus on low-fidelity analyses.</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This one for example, “Aeroelastic optimization design for High-Aspect-Ratio Wings with Large deformation”. Here i found the aerodynamic modeling analysis interesting as it uses VLM for steady loads computations and DLM for unsteady loads computation.</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A comparison is done, between linear and nonlinear structural models when we work with large deformations.</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It solves a gradient free optimization, which is not our case since openMDAO does gradient based optimizations.</a:t>
            </a:r>
            <a:endParaRPr sz="1400">
              <a:solidFill>
                <a:schemeClr val="dk1"/>
              </a:solidFill>
            </a:endParaRPr>
          </a:p>
        </p:txBody>
      </p:sp>
      <p:sp>
        <p:nvSpPr>
          <p:cNvPr id="2497" name="Google Shape;2497;g8a683d3f1b_0_1177: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9" name="Shape 2579"/>
        <p:cNvGrpSpPr/>
        <p:nvPr/>
      </p:nvGrpSpPr>
      <p:grpSpPr>
        <a:xfrm>
          <a:off x="0" y="0"/>
          <a:ext cx="0" cy="0"/>
          <a:chOff x="0" y="0"/>
          <a:chExt cx="0" cy="0"/>
        </a:xfrm>
      </p:grpSpPr>
      <p:sp>
        <p:nvSpPr>
          <p:cNvPr id="2580" name="Google Shape;2580;g8a683d3f1b_0_869: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Well now i’d like to talk about previous works on design optimization that uses flutter speed as a constraint. I have tried to focus on low-fidelity analyses.</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This one for example, “Aeroelastic optimization design for High-Aspect-Ratio Wings with Large deformation”. Here i found the aerodynamic modeling analysis interesting as it uses VLM for steady loads computations and DLM for unsteady loads computation.</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A comparison is done, between linear and nonlinear structural models when we work with large deformations.</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It solves a gradient free optimization, which is not our case since openMDAO does gradient based optimizations.</a:t>
            </a:r>
            <a:endParaRPr sz="1400">
              <a:solidFill>
                <a:schemeClr val="dk1"/>
              </a:solidFill>
            </a:endParaRPr>
          </a:p>
        </p:txBody>
      </p:sp>
      <p:sp>
        <p:nvSpPr>
          <p:cNvPr id="2581" name="Google Shape;2581;g8a683d3f1b_0_869: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6" name="Shape 2656"/>
        <p:cNvGrpSpPr/>
        <p:nvPr/>
      </p:nvGrpSpPr>
      <p:grpSpPr>
        <a:xfrm>
          <a:off x="0" y="0"/>
          <a:ext cx="0" cy="0"/>
          <a:chOff x="0" y="0"/>
          <a:chExt cx="0" cy="0"/>
        </a:xfrm>
      </p:grpSpPr>
      <p:sp>
        <p:nvSpPr>
          <p:cNvPr id="2657" name="Google Shape;2657;g86ffe198fe_0_2634: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sz="1400">
              <a:solidFill>
                <a:schemeClr val="dk1"/>
              </a:solidFill>
            </a:endParaRPr>
          </a:p>
        </p:txBody>
      </p:sp>
      <p:sp>
        <p:nvSpPr>
          <p:cNvPr id="2658" name="Google Shape;2658;g86ffe198fe_0_2634: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3" name="Shape 2733"/>
        <p:cNvGrpSpPr/>
        <p:nvPr/>
      </p:nvGrpSpPr>
      <p:grpSpPr>
        <a:xfrm>
          <a:off x="0" y="0"/>
          <a:ext cx="0" cy="0"/>
          <a:chOff x="0" y="0"/>
          <a:chExt cx="0" cy="0"/>
        </a:xfrm>
      </p:grpSpPr>
      <p:sp>
        <p:nvSpPr>
          <p:cNvPr id="2734" name="Google Shape;2734;g8a683d3f1b_0_1488: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sz="1400">
              <a:solidFill>
                <a:schemeClr val="dk1"/>
              </a:solidFill>
            </a:endParaRPr>
          </a:p>
        </p:txBody>
      </p:sp>
      <p:sp>
        <p:nvSpPr>
          <p:cNvPr id="2735" name="Google Shape;2735;g8a683d3f1b_0_1488: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7" name="Shape 2817"/>
        <p:cNvGrpSpPr/>
        <p:nvPr/>
      </p:nvGrpSpPr>
      <p:grpSpPr>
        <a:xfrm>
          <a:off x="0" y="0"/>
          <a:ext cx="0" cy="0"/>
          <a:chOff x="0" y="0"/>
          <a:chExt cx="0" cy="0"/>
        </a:xfrm>
      </p:grpSpPr>
      <p:sp>
        <p:nvSpPr>
          <p:cNvPr id="2818" name="Google Shape;2818;g86ffe198fe_0_2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9" name="Google Shape;2819;g86ffe198fe_0_2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g86ffe198fe_0_1745: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rPr lang="es" sz="1400">
                <a:solidFill>
                  <a:schemeClr val="dk1"/>
                </a:solidFill>
              </a:rPr>
              <a:t>So there are 2 main challenges here, on one hand, the aerodynamic and structural modeling of the hinge and on the other hand, the flutter speed computation, since, at this moment, this is not something we can do in OpenAeroStruct</a:t>
            </a:r>
            <a:endParaRPr sz="1400">
              <a:solidFill>
                <a:schemeClr val="dk1"/>
              </a:solidFill>
            </a:endParaRPr>
          </a:p>
        </p:txBody>
      </p:sp>
      <p:sp>
        <p:nvSpPr>
          <p:cNvPr id="881" name="Google Shape;881;g86ffe198fe_0_1745: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Google Shape;967;g86ffe198fe_0_1933: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 sz="1400">
                <a:solidFill>
                  <a:schemeClr val="dk1"/>
                </a:solidFill>
              </a:rPr>
              <a:t>This one is the AlbatrosONE project himself. Here we can see an empiric approach, the scale model is based on an airbus A321, with a 1:14 scale. In this paper the design of the plane geometry and control systems is described and the results of the flight are also given.</a:t>
            </a:r>
            <a:endParaRPr sz="1400">
              <a:solidFill>
                <a:schemeClr val="dk1"/>
              </a:solidFill>
            </a:endParaRPr>
          </a:p>
        </p:txBody>
      </p:sp>
      <p:sp>
        <p:nvSpPr>
          <p:cNvPr id="968" name="Google Shape;968;g86ffe198fe_0_1933: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Google Shape;1048;g8a683d3f1b_0_12: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 sz="1400">
                <a:solidFill>
                  <a:schemeClr val="dk1"/>
                </a:solidFill>
              </a:rPr>
              <a:t>This one is the AlbatrosONE project himself. Here we can see an empiric approach, the scale model is based on an airbus A321, with a 1:14 scale. In this paper the design of the plane geometry and control systems is described and the results of the flight are also given.</a:t>
            </a:r>
            <a:endParaRPr sz="1400">
              <a:solidFill>
                <a:schemeClr val="dk1"/>
              </a:solidFill>
            </a:endParaRPr>
          </a:p>
        </p:txBody>
      </p:sp>
      <p:sp>
        <p:nvSpPr>
          <p:cNvPr id="1049" name="Google Shape;1049;g8a683d3f1b_0_12: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7" name="Shape 1127"/>
        <p:cNvGrpSpPr/>
        <p:nvPr/>
      </p:nvGrpSpPr>
      <p:grpSpPr>
        <a:xfrm>
          <a:off x="0" y="0"/>
          <a:ext cx="0" cy="0"/>
          <a:chOff x="0" y="0"/>
          <a:chExt cx="0" cy="0"/>
        </a:xfrm>
      </p:grpSpPr>
      <p:sp>
        <p:nvSpPr>
          <p:cNvPr id="1128" name="Google Shape;1128;g86ffe198fe_0_2022: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s" sz="1400">
                <a:solidFill>
                  <a:schemeClr val="dk1"/>
                </a:solidFill>
              </a:rPr>
              <a:t>This last one is a time domain analysis in order to study hinge effects on flight dynamics, so it is not that related to our flutter problem, but however i think it was interesting to see for example the structural modes as we can see in the image.</a:t>
            </a:r>
            <a:endParaRPr sz="1400">
              <a:solidFill>
                <a:schemeClr val="dk1"/>
              </a:solidFill>
            </a:endParaRPr>
          </a:p>
        </p:txBody>
      </p:sp>
      <p:sp>
        <p:nvSpPr>
          <p:cNvPr id="1129" name="Google Shape;1129;g86ffe198fe_0_2022: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7" name="Shape 1207"/>
        <p:cNvGrpSpPr/>
        <p:nvPr/>
      </p:nvGrpSpPr>
      <p:grpSpPr>
        <a:xfrm>
          <a:off x="0" y="0"/>
          <a:ext cx="0" cy="0"/>
          <a:chOff x="0" y="0"/>
          <a:chExt cx="0" cy="0"/>
        </a:xfrm>
      </p:grpSpPr>
      <p:sp>
        <p:nvSpPr>
          <p:cNvPr id="1208" name="Google Shape;1208;g8a683d3f1b_0_100: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Well now i’d like to talk about previous works on design optimization that uses flutter speed as a constraint. I have tried to focus on low-fidelity analyses.</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This one for example, “Aeroelastic optimization design for High-Aspect-Ratio Wings with Large deformation”. Here i found the aerodynamic modeling analysis interesting as it uses VLM for steady loads computations and DLM for unsteady loads computation.</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A comparison is done, between linear and nonlinear structural models when we work with large deformations.</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It solves a gradient free optimization, which is not our case since openMDAO does gradient based optimizations.</a:t>
            </a:r>
            <a:endParaRPr sz="1400">
              <a:solidFill>
                <a:schemeClr val="dk1"/>
              </a:solidFill>
            </a:endParaRPr>
          </a:p>
        </p:txBody>
      </p:sp>
      <p:sp>
        <p:nvSpPr>
          <p:cNvPr id="1209" name="Google Shape;1209;g8a683d3f1b_0_100: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7" name="Shape 1287"/>
        <p:cNvGrpSpPr/>
        <p:nvPr/>
      </p:nvGrpSpPr>
      <p:grpSpPr>
        <a:xfrm>
          <a:off x="0" y="0"/>
          <a:ext cx="0" cy="0"/>
          <a:chOff x="0" y="0"/>
          <a:chExt cx="0" cy="0"/>
        </a:xfrm>
      </p:grpSpPr>
      <p:sp>
        <p:nvSpPr>
          <p:cNvPr id="1288" name="Google Shape;1288;g86ffe198fe_0_2109: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Well now i’d like to talk about previous works on design optimization that uses flutter speed as a constraint. I have tried to focus on low-fidelity analyses.</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This one for example, “Aeroelastic optimization design for High-Aspect-Ratio Wings with Large deformation”. Here i found the aerodynamic modeling analysis interesting as it uses VLM for steady loads computations and DLM for unsteady loads computation.</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A comparison is done, between linear and </a:t>
            </a:r>
            <a:r>
              <a:rPr lang="es" sz="1400">
                <a:solidFill>
                  <a:schemeClr val="dk1"/>
                </a:solidFill>
              </a:rPr>
              <a:t>nonlinear</a:t>
            </a:r>
            <a:r>
              <a:rPr lang="es" sz="1400">
                <a:solidFill>
                  <a:schemeClr val="dk1"/>
                </a:solidFill>
              </a:rPr>
              <a:t> structural models when we work with large deformations.</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It solves a gradient free optimization, which is not our case since openMDAO does gradient based optimizations.</a:t>
            </a:r>
            <a:endParaRPr sz="1400">
              <a:solidFill>
                <a:schemeClr val="dk1"/>
              </a:solidFill>
            </a:endParaRPr>
          </a:p>
        </p:txBody>
      </p:sp>
      <p:sp>
        <p:nvSpPr>
          <p:cNvPr id="1289" name="Google Shape;1289;g86ffe198fe_0_2109: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6" name="Shape 1366"/>
        <p:cNvGrpSpPr/>
        <p:nvPr/>
      </p:nvGrpSpPr>
      <p:grpSpPr>
        <a:xfrm>
          <a:off x="0" y="0"/>
          <a:ext cx="0" cy="0"/>
          <a:chOff x="0" y="0"/>
          <a:chExt cx="0" cy="0"/>
        </a:xfrm>
      </p:grpSpPr>
      <p:sp>
        <p:nvSpPr>
          <p:cNvPr id="1367" name="Google Shape;1367;g8a683d3f1b_0_191:notes"/>
          <p:cNvSpPr txBox="1"/>
          <p:nvPr>
            <p:ph idx="1" type="body"/>
          </p:nvPr>
        </p:nvSpPr>
        <p:spPr>
          <a:xfrm>
            <a:off x="685800" y="4400549"/>
            <a:ext cx="5486400" cy="3600600"/>
          </a:xfrm>
          <a:prstGeom prst="rect">
            <a:avLst/>
          </a:prstGeom>
        </p:spPr>
        <p:txBody>
          <a:bodyPr anchorCtr="0" anchor="t" bIns="91425" lIns="91425" spcFirstLastPara="1" rIns="91425" wrap="square" tIns="91425">
            <a:noAutofit/>
          </a:bodyPr>
          <a:lstStyle/>
          <a:p>
            <a:pPr indent="45720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Well now i’d like to talk about previous works on design optimization that uses flutter speed as a constraint. I have tried to focus on low-fidelity analyses.</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This one for example, “Aeroelastic optimization design for High-Aspect-Ratio Wings with Large deformation”. Here i found the aerodynamic modeling analysis interesting as it uses VLM for steady loads computations and DLM for unsteady loads computation.</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A comparison is done, between linear and nonlinear structural models when we work with large deformations.</a:t>
            </a:r>
            <a:endParaRPr sz="1400">
              <a:solidFill>
                <a:schemeClr val="dk1"/>
              </a:solidFill>
            </a:endParaRPr>
          </a:p>
          <a:p>
            <a:pPr indent="0" lvl="0" marL="0" rtl="0" algn="just">
              <a:spcBef>
                <a:spcPts val="0"/>
              </a:spcBef>
              <a:spcAft>
                <a:spcPts val="0"/>
              </a:spcAft>
              <a:buClr>
                <a:schemeClr val="dk1"/>
              </a:buClr>
              <a:buSzPts val="1100"/>
              <a:buFont typeface="Arial"/>
              <a:buNone/>
            </a:pPr>
            <a:r>
              <a:t/>
            </a:r>
            <a:endParaRPr sz="1400">
              <a:solidFill>
                <a:schemeClr val="dk1"/>
              </a:solidFill>
            </a:endParaRPr>
          </a:p>
          <a:p>
            <a:pPr indent="0" lvl="0" marL="0" rtl="0" algn="just">
              <a:spcBef>
                <a:spcPts val="0"/>
              </a:spcBef>
              <a:spcAft>
                <a:spcPts val="0"/>
              </a:spcAft>
              <a:buClr>
                <a:schemeClr val="dk1"/>
              </a:buClr>
              <a:buSzPts val="1100"/>
              <a:buFont typeface="Arial"/>
              <a:buNone/>
            </a:pPr>
            <a:r>
              <a:rPr lang="es" sz="1400">
                <a:solidFill>
                  <a:schemeClr val="dk1"/>
                </a:solidFill>
              </a:rPr>
              <a:t>It solves a gradient free optimization, which is not our case since openMDAO does gradient based optimizations.</a:t>
            </a:r>
            <a:endParaRPr sz="1400">
              <a:solidFill>
                <a:schemeClr val="dk1"/>
              </a:solidFill>
            </a:endParaRPr>
          </a:p>
        </p:txBody>
      </p:sp>
      <p:sp>
        <p:nvSpPr>
          <p:cNvPr id="1368" name="Google Shape;1368;g8a683d3f1b_0_191:notes"/>
          <p:cNvSpPr/>
          <p:nvPr>
            <p:ph idx="2" type="sldImg"/>
          </p:nvPr>
        </p:nvSpPr>
        <p:spPr>
          <a:xfrm>
            <a:off x="1885950" y="1143000"/>
            <a:ext cx="30861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56" name="Shape 56"/>
        <p:cNvGrpSpPr/>
        <p:nvPr/>
      </p:nvGrpSpPr>
      <p:grpSpPr>
        <a:xfrm>
          <a:off x="0" y="0"/>
          <a:ext cx="0" cy="0"/>
          <a:chOff x="0" y="0"/>
          <a:chExt cx="0" cy="0"/>
        </a:xfrm>
      </p:grpSpPr>
      <p:sp>
        <p:nvSpPr>
          <p:cNvPr id="57" name="Google Shape;57;p14"/>
          <p:cNvSpPr/>
          <p:nvPr>
            <p:ph idx="2" type="pic"/>
          </p:nvPr>
        </p:nvSpPr>
        <p:spPr>
          <a:xfrm>
            <a:off x="0" y="0"/>
            <a:ext cx="9144000" cy="4068300"/>
          </a:xfrm>
          <a:prstGeom prst="rect">
            <a:avLst/>
          </a:prstGeom>
          <a:noFill/>
          <a:ln>
            <a:noFill/>
          </a:ln>
        </p:spPr>
        <p:txBody>
          <a:bodyPr anchorCtr="0" anchor="t" bIns="0" lIns="0" spcFirstLastPara="1" rIns="0" wrap="square" tIns="0">
            <a:noAutofit/>
          </a:bodyPr>
          <a:lstStyle>
            <a:lvl1pPr lvl="0" marR="0" rtl="0" algn="ctr">
              <a:lnSpc>
                <a:spcPct val="113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lvl="1"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2pPr>
            <a:lvl3pPr lvl="2"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3pPr>
            <a:lvl4pPr lvl="3"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4pPr>
            <a:lvl5pPr lvl="4"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5pPr>
            <a:lvl6pPr lvl="5"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6pPr>
            <a:lvl7pPr lvl="6"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7pPr>
            <a:lvl8pPr lvl="7"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8pPr>
            <a:lvl9pPr lvl="8"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9pPr>
          </a:lstStyle>
          <a:p/>
        </p:txBody>
      </p:sp>
      <p:sp>
        <p:nvSpPr>
          <p:cNvPr id="58" name="Google Shape;58;p14"/>
          <p:cNvSpPr/>
          <p:nvPr/>
        </p:nvSpPr>
        <p:spPr>
          <a:xfrm>
            <a:off x="0" y="4068590"/>
            <a:ext cx="9144000" cy="10749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000">
              <a:solidFill>
                <a:srgbClr val="000000"/>
              </a:solidFill>
              <a:latin typeface="Arial"/>
              <a:ea typeface="Arial"/>
              <a:cs typeface="Arial"/>
              <a:sym typeface="Arial"/>
            </a:endParaRPr>
          </a:p>
        </p:txBody>
      </p:sp>
      <p:grpSp>
        <p:nvGrpSpPr>
          <p:cNvPr id="59" name="Google Shape;59;p14"/>
          <p:cNvGrpSpPr/>
          <p:nvPr/>
        </p:nvGrpSpPr>
        <p:grpSpPr>
          <a:xfrm>
            <a:off x="0" y="4059017"/>
            <a:ext cx="8994676" cy="0"/>
            <a:chOff x="0" y="3175"/>
            <a:chExt cx="6626" cy="0"/>
          </a:xfrm>
        </p:grpSpPr>
        <p:sp>
          <p:nvSpPr>
            <p:cNvPr id="60" name="Google Shape;60;p14"/>
            <p:cNvSpPr/>
            <p:nvPr/>
          </p:nvSpPr>
          <p:spPr>
            <a:xfrm>
              <a:off x="0" y="3175"/>
              <a:ext cx="6600" cy="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000">
                <a:solidFill>
                  <a:srgbClr val="000000"/>
                </a:solidFill>
                <a:latin typeface="Arial"/>
                <a:ea typeface="Arial"/>
                <a:cs typeface="Arial"/>
                <a:sym typeface="Arial"/>
              </a:endParaRPr>
            </a:p>
          </p:txBody>
        </p:sp>
        <p:sp>
          <p:nvSpPr>
            <p:cNvPr id="61" name="Google Shape;61;p14"/>
            <p:cNvSpPr/>
            <p:nvPr/>
          </p:nvSpPr>
          <p:spPr>
            <a:xfrm>
              <a:off x="1826" y="3175"/>
              <a:ext cx="4800" cy="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000">
                <a:solidFill>
                  <a:srgbClr val="000000"/>
                </a:solidFill>
                <a:latin typeface="Arial"/>
                <a:ea typeface="Arial"/>
                <a:cs typeface="Arial"/>
                <a:sym typeface="Arial"/>
              </a:endParaRPr>
            </a:p>
          </p:txBody>
        </p:sp>
      </p:grpSp>
      <p:sp>
        <p:nvSpPr>
          <p:cNvPr id="62" name="Google Shape;62;p14"/>
          <p:cNvSpPr txBox="1"/>
          <p:nvPr>
            <p:ph idx="1" type="body"/>
          </p:nvPr>
        </p:nvSpPr>
        <p:spPr>
          <a:xfrm>
            <a:off x="2478762" y="4453485"/>
            <a:ext cx="4523400" cy="595200"/>
          </a:xfrm>
          <a:prstGeom prst="rect">
            <a:avLst/>
          </a:prstGeom>
          <a:noFill/>
          <a:ln>
            <a:noFill/>
          </a:ln>
        </p:spPr>
        <p:txBody>
          <a:bodyPr anchorCtr="0" anchor="t" bIns="0" lIns="0" spcFirstLastPara="1" rIns="0" wrap="square" tIns="0">
            <a:noAutofit/>
          </a:bodyPr>
          <a:lstStyle>
            <a:lvl1pPr indent="-228600" lvl="0" marL="457200" rtl="0" algn="l">
              <a:lnSpc>
                <a:spcPct val="113000"/>
              </a:lnSpc>
              <a:spcBef>
                <a:spcPts val="0"/>
              </a:spcBef>
              <a:spcAft>
                <a:spcPts val="0"/>
              </a:spcAft>
              <a:buClr>
                <a:schemeClr val="lt1"/>
              </a:buClr>
              <a:buSzPts val="1000"/>
              <a:buNone/>
              <a:defRPr sz="1000">
                <a:solidFill>
                  <a:schemeClr val="lt1"/>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63" name="Google Shape;63;p14"/>
          <p:cNvSpPr txBox="1"/>
          <p:nvPr>
            <p:ph type="ctrTitle"/>
          </p:nvPr>
        </p:nvSpPr>
        <p:spPr>
          <a:xfrm>
            <a:off x="2478762" y="2352501"/>
            <a:ext cx="4523400" cy="10386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Clr>
                <a:schemeClr val="dk2"/>
              </a:buClr>
              <a:buSzPts val="2300"/>
              <a:buFont typeface="Arial"/>
              <a:buNone/>
              <a:defRPr sz="2300">
                <a:solidFill>
                  <a:schemeClr val="dk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4" name="Google Shape;64;p14"/>
          <p:cNvSpPr txBox="1"/>
          <p:nvPr>
            <p:ph idx="3" type="subTitle"/>
          </p:nvPr>
        </p:nvSpPr>
        <p:spPr>
          <a:xfrm>
            <a:off x="2478762" y="3421257"/>
            <a:ext cx="4523400" cy="647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500"/>
              <a:buNone/>
              <a:defRPr sz="1500">
                <a:solidFill>
                  <a:schemeClr val="dk2"/>
                </a:solidFill>
              </a:defRPr>
            </a:lvl1pPr>
            <a:lvl2pPr lvl="1" rtl="0" algn="l">
              <a:lnSpc>
                <a:spcPct val="113000"/>
              </a:lnSpc>
              <a:spcBef>
                <a:spcPts val="0"/>
              </a:spcBef>
              <a:spcAft>
                <a:spcPts val="0"/>
              </a:spcAft>
              <a:buClr>
                <a:srgbClr val="595959"/>
              </a:buClr>
              <a:buSzPts val="1400"/>
              <a:buChar char="–"/>
              <a:defRPr/>
            </a:lvl2pPr>
            <a:lvl3pPr lvl="2" rtl="0" algn="l">
              <a:lnSpc>
                <a:spcPct val="113000"/>
              </a:lnSpc>
              <a:spcBef>
                <a:spcPts val="0"/>
              </a:spcBef>
              <a:spcAft>
                <a:spcPts val="0"/>
              </a:spcAft>
              <a:buClr>
                <a:srgbClr val="595959"/>
              </a:buClr>
              <a:buSzPts val="1400"/>
              <a:buChar char="–"/>
              <a:defRPr/>
            </a:lvl3pPr>
            <a:lvl4pPr lvl="3" rtl="0" algn="l">
              <a:lnSpc>
                <a:spcPct val="113000"/>
              </a:lnSpc>
              <a:spcBef>
                <a:spcPts val="0"/>
              </a:spcBef>
              <a:spcAft>
                <a:spcPts val="0"/>
              </a:spcAft>
              <a:buClr>
                <a:srgbClr val="595959"/>
              </a:buClr>
              <a:buSzPts val="1400"/>
              <a:buChar char="–"/>
              <a:defRPr/>
            </a:lvl4pPr>
            <a:lvl5pPr lvl="4" rtl="0" algn="l">
              <a:lnSpc>
                <a:spcPct val="113000"/>
              </a:lnSpc>
              <a:spcBef>
                <a:spcPts val="0"/>
              </a:spcBef>
              <a:spcAft>
                <a:spcPts val="0"/>
              </a:spcAft>
              <a:buClr>
                <a:srgbClr val="595959"/>
              </a:buClr>
              <a:buSzPts val="1400"/>
              <a:buChar char="–"/>
              <a:defRPr/>
            </a:lvl5pPr>
            <a:lvl6pPr lvl="5" rtl="0" algn="l">
              <a:lnSpc>
                <a:spcPct val="113000"/>
              </a:lnSpc>
              <a:spcBef>
                <a:spcPts val="0"/>
              </a:spcBef>
              <a:spcAft>
                <a:spcPts val="0"/>
              </a:spcAft>
              <a:buClr>
                <a:srgbClr val="595959"/>
              </a:buClr>
              <a:buSzPts val="1400"/>
              <a:buChar char="–"/>
              <a:defRPr/>
            </a:lvl6pPr>
            <a:lvl7pPr lvl="6" rtl="0" algn="l">
              <a:lnSpc>
                <a:spcPct val="113000"/>
              </a:lnSpc>
              <a:spcBef>
                <a:spcPts val="0"/>
              </a:spcBef>
              <a:spcAft>
                <a:spcPts val="0"/>
              </a:spcAft>
              <a:buClr>
                <a:srgbClr val="595959"/>
              </a:buClr>
              <a:buSzPts val="1400"/>
              <a:buChar char="–"/>
              <a:defRPr/>
            </a:lvl7pPr>
            <a:lvl8pPr lvl="7" rtl="0" algn="l">
              <a:lnSpc>
                <a:spcPct val="113000"/>
              </a:lnSpc>
              <a:spcBef>
                <a:spcPts val="0"/>
              </a:spcBef>
              <a:spcAft>
                <a:spcPts val="0"/>
              </a:spcAft>
              <a:buClr>
                <a:srgbClr val="595959"/>
              </a:buClr>
              <a:buSzPts val="1400"/>
              <a:buChar char="–"/>
              <a:defRPr/>
            </a:lvl8pPr>
            <a:lvl9pPr lvl="8" rtl="0" algn="l">
              <a:lnSpc>
                <a:spcPct val="113000"/>
              </a:lnSpc>
              <a:spcBef>
                <a:spcPts val="0"/>
              </a:spcBef>
              <a:spcAft>
                <a:spcPts val="0"/>
              </a:spcAft>
              <a:buClr>
                <a:srgbClr val="595959"/>
              </a:buClr>
              <a:buSzPts val="1400"/>
              <a:buChar char="–"/>
              <a:defRPr/>
            </a:lvl9pPr>
          </a:lstStyle>
          <a:p/>
        </p:txBody>
      </p:sp>
      <p:grpSp>
        <p:nvGrpSpPr>
          <p:cNvPr id="65" name="Google Shape;65;p14"/>
          <p:cNvGrpSpPr/>
          <p:nvPr/>
        </p:nvGrpSpPr>
        <p:grpSpPr>
          <a:xfrm>
            <a:off x="7960915" y="4690807"/>
            <a:ext cx="998799" cy="184910"/>
            <a:chOff x="830300" y="1716088"/>
            <a:chExt cx="10058401" cy="1862137"/>
          </a:xfrm>
        </p:grpSpPr>
        <p:sp>
          <p:nvSpPr>
            <p:cNvPr id="66" name="Google Shape;66;p14"/>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7" name="Google Shape;67;p14"/>
            <p:cNvSpPr/>
            <p:nvPr/>
          </p:nvSpPr>
          <p:spPr>
            <a:xfrm>
              <a:off x="3130588" y="1749425"/>
              <a:ext cx="435000" cy="1789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8" name="Google Shape;68;p14"/>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9" name="Google Shape;69;p14"/>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0" name="Google Shape;70;p14"/>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1" name="Google Shape;71;p14"/>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72" name="Google Shape;72;p14"/>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lgn="r">
              <a:buNone/>
              <a:defRPr sz="1300">
                <a:solidFill>
                  <a:schemeClr val="lt1"/>
                </a:solidFill>
              </a:defRPr>
            </a:lvl1pPr>
            <a:lvl2pPr lvl="1" rtl="0" algn="r">
              <a:buNone/>
              <a:defRPr sz="1300">
                <a:solidFill>
                  <a:schemeClr val="lt1"/>
                </a:solidFill>
              </a:defRPr>
            </a:lvl2pPr>
            <a:lvl3pPr lvl="2" rtl="0" algn="r">
              <a:buNone/>
              <a:defRPr sz="1300">
                <a:solidFill>
                  <a:schemeClr val="lt1"/>
                </a:solidFill>
              </a:defRPr>
            </a:lvl3pPr>
            <a:lvl4pPr lvl="3" rtl="0" algn="r">
              <a:buNone/>
              <a:defRPr sz="1300">
                <a:solidFill>
                  <a:schemeClr val="lt1"/>
                </a:solidFill>
              </a:defRPr>
            </a:lvl4pPr>
            <a:lvl5pPr lvl="4" rtl="0" algn="r">
              <a:buNone/>
              <a:defRPr sz="1300">
                <a:solidFill>
                  <a:schemeClr val="lt1"/>
                </a:solidFill>
              </a:defRPr>
            </a:lvl5pPr>
            <a:lvl6pPr lvl="5" rtl="0" algn="r">
              <a:buNone/>
              <a:defRPr sz="1300">
                <a:solidFill>
                  <a:schemeClr val="lt1"/>
                </a:solidFill>
              </a:defRPr>
            </a:lvl6pPr>
            <a:lvl7pPr lvl="6" rtl="0" algn="r">
              <a:buNone/>
              <a:defRPr sz="1300">
                <a:solidFill>
                  <a:schemeClr val="lt1"/>
                </a:solidFill>
              </a:defRPr>
            </a:lvl7pPr>
            <a:lvl8pPr lvl="7" rtl="0" algn="r">
              <a:buNone/>
              <a:defRPr sz="1300">
                <a:solidFill>
                  <a:schemeClr val="lt1"/>
                </a:solidFill>
              </a:defRPr>
            </a:lvl8pPr>
            <a:lvl9pPr lvl="8" rtl="0" algn="r">
              <a:buNone/>
              <a:defRPr sz="1300">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73" name="Shape 73"/>
        <p:cNvGrpSpPr/>
        <p:nvPr/>
      </p:nvGrpSpPr>
      <p:grpSpPr>
        <a:xfrm>
          <a:off x="0" y="0"/>
          <a:ext cx="0" cy="0"/>
          <a:chOff x="0" y="0"/>
          <a:chExt cx="0" cy="0"/>
        </a:xfrm>
      </p:grpSpPr>
      <p:sp>
        <p:nvSpPr>
          <p:cNvPr id="74" name="Google Shape;74;p15"/>
          <p:cNvSpPr txBox="1"/>
          <p:nvPr>
            <p:ph type="title"/>
          </p:nvPr>
        </p:nvSpPr>
        <p:spPr>
          <a:xfrm>
            <a:off x="359100" y="491400"/>
            <a:ext cx="8424000" cy="6750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5" name="Google Shape;75;p15"/>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6" name="Google Shape;76;p15"/>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7" name="Google Shape;77;p15"/>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a:lvl1pPr>
            <a:lvl2pPr indent="0" lvl="1" marL="0" rtl="0" algn="l">
              <a:lnSpc>
                <a:spcPct val="100000"/>
              </a:lnSpc>
              <a:spcBef>
                <a:spcPts val="0"/>
              </a:spcBef>
              <a:buNone/>
              <a:defRPr/>
            </a:lvl2pPr>
            <a:lvl3pPr indent="0" lvl="2" marL="0" rtl="0" algn="l">
              <a:lnSpc>
                <a:spcPct val="100000"/>
              </a:lnSpc>
              <a:spcBef>
                <a:spcPts val="0"/>
              </a:spcBef>
              <a:buNone/>
              <a:defRPr/>
            </a:lvl3pPr>
            <a:lvl4pPr indent="0" lvl="3" marL="0" rtl="0" algn="l">
              <a:lnSpc>
                <a:spcPct val="100000"/>
              </a:lnSpc>
              <a:spcBef>
                <a:spcPts val="0"/>
              </a:spcBef>
              <a:buNone/>
              <a:defRPr/>
            </a:lvl4pPr>
            <a:lvl5pPr indent="0" lvl="4" marL="0" rtl="0" algn="l">
              <a:lnSpc>
                <a:spcPct val="100000"/>
              </a:lnSpc>
              <a:spcBef>
                <a:spcPts val="0"/>
              </a:spcBef>
              <a:buNone/>
              <a:defRPr/>
            </a:lvl5pPr>
            <a:lvl6pPr indent="0" lvl="5" marL="0" rtl="0" algn="l">
              <a:lnSpc>
                <a:spcPct val="100000"/>
              </a:lnSpc>
              <a:spcBef>
                <a:spcPts val="0"/>
              </a:spcBef>
              <a:buNone/>
              <a:defRPr/>
            </a:lvl6pPr>
            <a:lvl7pPr indent="0" lvl="6" marL="0" rtl="0" algn="l">
              <a:lnSpc>
                <a:spcPct val="100000"/>
              </a:lnSpc>
              <a:spcBef>
                <a:spcPts val="0"/>
              </a:spcBef>
              <a:buNone/>
              <a:defRPr/>
            </a:lvl7pPr>
            <a:lvl8pPr indent="0" lvl="7" marL="0" rtl="0" algn="l">
              <a:lnSpc>
                <a:spcPct val="100000"/>
              </a:lnSpc>
              <a:spcBef>
                <a:spcPts val="0"/>
              </a:spcBef>
              <a:buNone/>
              <a:defRPr/>
            </a:lvl8pPr>
            <a:lvl9pPr indent="0" lvl="8" marL="0" rtl="0" algn="l">
              <a:lnSpc>
                <a:spcPct val="100000"/>
              </a:lnSpc>
              <a:spcBef>
                <a:spcPts val="0"/>
              </a:spcBef>
              <a:buNone/>
              <a:defRPr/>
            </a:lvl9pPr>
          </a:lstStyle>
          <a:p>
            <a:pPr indent="0" lvl="0" marL="0" rtl="0" algn="l">
              <a:spcBef>
                <a:spcPts val="0"/>
              </a:spcBef>
              <a:spcAft>
                <a:spcPts val="0"/>
              </a:spcAft>
              <a:buNone/>
            </a:pPr>
            <a:fld id="{00000000-1234-1234-1234-123412341234}" type="slidenum">
              <a:rPr lang="es"/>
              <a:t>‹#›</a:t>
            </a:fld>
            <a:endParaRPr/>
          </a:p>
        </p:txBody>
      </p:sp>
      <p:sp>
        <p:nvSpPr>
          <p:cNvPr id="78" name="Google Shape;78;p15"/>
          <p:cNvSpPr txBox="1"/>
          <p:nvPr>
            <p:ph idx="1" type="body"/>
          </p:nvPr>
        </p:nvSpPr>
        <p:spPr>
          <a:xfrm>
            <a:off x="6487003" y="249157"/>
            <a:ext cx="2450100" cy="1083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FF0000"/>
              </a:buClr>
              <a:buSzPts val="600"/>
              <a:buNone/>
              <a:defRPr sz="600">
                <a:solidFill>
                  <a:srgbClr val="FF0000"/>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alt customisable">
  <p:cSld name="Title slide alt customisable">
    <p:spTree>
      <p:nvGrpSpPr>
        <p:cNvPr id="79" name="Shape 79"/>
        <p:cNvGrpSpPr/>
        <p:nvPr/>
      </p:nvGrpSpPr>
      <p:grpSpPr>
        <a:xfrm>
          <a:off x="0" y="0"/>
          <a:ext cx="0" cy="0"/>
          <a:chOff x="0" y="0"/>
          <a:chExt cx="0" cy="0"/>
        </a:xfrm>
      </p:grpSpPr>
      <p:sp>
        <p:nvSpPr>
          <p:cNvPr id="80" name="Google Shape;80;p16"/>
          <p:cNvSpPr/>
          <p:nvPr/>
        </p:nvSpPr>
        <p:spPr>
          <a:xfrm>
            <a:off x="0" y="2718799"/>
            <a:ext cx="9144000" cy="24246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000">
              <a:solidFill>
                <a:srgbClr val="000000"/>
              </a:solidFill>
              <a:latin typeface="Arial"/>
              <a:ea typeface="Arial"/>
              <a:cs typeface="Arial"/>
              <a:sym typeface="Arial"/>
            </a:endParaRPr>
          </a:p>
        </p:txBody>
      </p:sp>
      <p:grpSp>
        <p:nvGrpSpPr>
          <p:cNvPr id="81" name="Google Shape;81;p16"/>
          <p:cNvGrpSpPr/>
          <p:nvPr/>
        </p:nvGrpSpPr>
        <p:grpSpPr>
          <a:xfrm>
            <a:off x="4072" y="2705123"/>
            <a:ext cx="8994676" cy="0"/>
            <a:chOff x="3" y="1195"/>
            <a:chExt cx="6626" cy="0"/>
          </a:xfrm>
        </p:grpSpPr>
        <p:sp>
          <p:nvSpPr>
            <p:cNvPr id="82" name="Google Shape;82;p16"/>
            <p:cNvSpPr/>
            <p:nvPr/>
          </p:nvSpPr>
          <p:spPr>
            <a:xfrm>
              <a:off x="3" y="1195"/>
              <a:ext cx="6600" cy="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000">
                <a:solidFill>
                  <a:srgbClr val="000000"/>
                </a:solidFill>
                <a:latin typeface="Arial"/>
                <a:ea typeface="Arial"/>
                <a:cs typeface="Arial"/>
                <a:sym typeface="Arial"/>
              </a:endParaRPr>
            </a:p>
          </p:txBody>
        </p:sp>
        <p:sp>
          <p:nvSpPr>
            <p:cNvPr id="83" name="Google Shape;83;p16"/>
            <p:cNvSpPr/>
            <p:nvPr/>
          </p:nvSpPr>
          <p:spPr>
            <a:xfrm>
              <a:off x="1829" y="1195"/>
              <a:ext cx="4800" cy="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000">
                <a:solidFill>
                  <a:srgbClr val="000000"/>
                </a:solidFill>
                <a:latin typeface="Arial"/>
                <a:ea typeface="Arial"/>
                <a:cs typeface="Arial"/>
                <a:sym typeface="Arial"/>
              </a:endParaRPr>
            </a:p>
          </p:txBody>
        </p:sp>
      </p:grpSp>
      <p:sp>
        <p:nvSpPr>
          <p:cNvPr id="84" name="Google Shape;84;p16"/>
          <p:cNvSpPr txBox="1"/>
          <p:nvPr>
            <p:ph type="ctrTitle"/>
          </p:nvPr>
        </p:nvSpPr>
        <p:spPr>
          <a:xfrm>
            <a:off x="2478762" y="3107486"/>
            <a:ext cx="4523400" cy="6534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Clr>
                <a:schemeClr val="lt1"/>
              </a:buClr>
              <a:buSzPts val="2300"/>
              <a:buFont typeface="Arial"/>
              <a:buNone/>
              <a:defRPr sz="23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5" name="Google Shape;85;p16"/>
          <p:cNvSpPr txBox="1"/>
          <p:nvPr>
            <p:ph idx="1" type="subTitle"/>
          </p:nvPr>
        </p:nvSpPr>
        <p:spPr>
          <a:xfrm>
            <a:off x="2478762" y="3808483"/>
            <a:ext cx="4523400" cy="508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500"/>
              <a:buNone/>
              <a:defRPr sz="1500">
                <a:solidFill>
                  <a:schemeClr val="lt1"/>
                </a:solidFill>
              </a:defRPr>
            </a:lvl1pPr>
            <a:lvl2pPr lvl="1" rtl="0" algn="l">
              <a:lnSpc>
                <a:spcPct val="113000"/>
              </a:lnSpc>
              <a:spcBef>
                <a:spcPts val="0"/>
              </a:spcBef>
              <a:spcAft>
                <a:spcPts val="0"/>
              </a:spcAft>
              <a:buClr>
                <a:srgbClr val="595959"/>
              </a:buClr>
              <a:buSzPts val="1400"/>
              <a:buChar char="–"/>
              <a:defRPr/>
            </a:lvl2pPr>
            <a:lvl3pPr lvl="2" rtl="0" algn="l">
              <a:lnSpc>
                <a:spcPct val="113000"/>
              </a:lnSpc>
              <a:spcBef>
                <a:spcPts val="0"/>
              </a:spcBef>
              <a:spcAft>
                <a:spcPts val="0"/>
              </a:spcAft>
              <a:buClr>
                <a:srgbClr val="595959"/>
              </a:buClr>
              <a:buSzPts val="1400"/>
              <a:buChar char="–"/>
              <a:defRPr/>
            </a:lvl3pPr>
            <a:lvl4pPr lvl="3" rtl="0" algn="l">
              <a:lnSpc>
                <a:spcPct val="113000"/>
              </a:lnSpc>
              <a:spcBef>
                <a:spcPts val="0"/>
              </a:spcBef>
              <a:spcAft>
                <a:spcPts val="0"/>
              </a:spcAft>
              <a:buClr>
                <a:srgbClr val="595959"/>
              </a:buClr>
              <a:buSzPts val="1400"/>
              <a:buChar char="–"/>
              <a:defRPr/>
            </a:lvl4pPr>
            <a:lvl5pPr lvl="4" rtl="0" algn="l">
              <a:lnSpc>
                <a:spcPct val="113000"/>
              </a:lnSpc>
              <a:spcBef>
                <a:spcPts val="0"/>
              </a:spcBef>
              <a:spcAft>
                <a:spcPts val="0"/>
              </a:spcAft>
              <a:buClr>
                <a:srgbClr val="595959"/>
              </a:buClr>
              <a:buSzPts val="1400"/>
              <a:buChar char="–"/>
              <a:defRPr/>
            </a:lvl5pPr>
            <a:lvl6pPr lvl="5" rtl="0" algn="l">
              <a:lnSpc>
                <a:spcPct val="113000"/>
              </a:lnSpc>
              <a:spcBef>
                <a:spcPts val="0"/>
              </a:spcBef>
              <a:spcAft>
                <a:spcPts val="0"/>
              </a:spcAft>
              <a:buClr>
                <a:srgbClr val="595959"/>
              </a:buClr>
              <a:buSzPts val="1400"/>
              <a:buChar char="–"/>
              <a:defRPr/>
            </a:lvl6pPr>
            <a:lvl7pPr lvl="6" rtl="0" algn="l">
              <a:lnSpc>
                <a:spcPct val="113000"/>
              </a:lnSpc>
              <a:spcBef>
                <a:spcPts val="0"/>
              </a:spcBef>
              <a:spcAft>
                <a:spcPts val="0"/>
              </a:spcAft>
              <a:buClr>
                <a:srgbClr val="595959"/>
              </a:buClr>
              <a:buSzPts val="1400"/>
              <a:buChar char="–"/>
              <a:defRPr/>
            </a:lvl7pPr>
            <a:lvl8pPr lvl="7" rtl="0" algn="l">
              <a:lnSpc>
                <a:spcPct val="113000"/>
              </a:lnSpc>
              <a:spcBef>
                <a:spcPts val="0"/>
              </a:spcBef>
              <a:spcAft>
                <a:spcPts val="0"/>
              </a:spcAft>
              <a:buClr>
                <a:srgbClr val="595959"/>
              </a:buClr>
              <a:buSzPts val="1400"/>
              <a:buChar char="–"/>
              <a:defRPr/>
            </a:lvl8pPr>
            <a:lvl9pPr lvl="8" rtl="0" algn="l">
              <a:lnSpc>
                <a:spcPct val="113000"/>
              </a:lnSpc>
              <a:spcBef>
                <a:spcPts val="0"/>
              </a:spcBef>
              <a:spcAft>
                <a:spcPts val="0"/>
              </a:spcAft>
              <a:buClr>
                <a:srgbClr val="595959"/>
              </a:buClr>
              <a:buSzPts val="1400"/>
              <a:buChar char="–"/>
              <a:defRPr/>
            </a:lvl9pPr>
          </a:lstStyle>
          <a:p/>
        </p:txBody>
      </p:sp>
      <p:sp>
        <p:nvSpPr>
          <p:cNvPr id="86" name="Google Shape;86;p16"/>
          <p:cNvSpPr txBox="1"/>
          <p:nvPr>
            <p:ph idx="2" type="body"/>
          </p:nvPr>
        </p:nvSpPr>
        <p:spPr>
          <a:xfrm>
            <a:off x="2478762" y="4452300"/>
            <a:ext cx="4523400" cy="594000"/>
          </a:xfrm>
          <a:prstGeom prst="rect">
            <a:avLst/>
          </a:prstGeom>
          <a:noFill/>
          <a:ln>
            <a:noFill/>
          </a:ln>
        </p:spPr>
        <p:txBody>
          <a:bodyPr anchorCtr="0" anchor="t" bIns="0" lIns="0" spcFirstLastPara="1" rIns="0" wrap="square" tIns="0">
            <a:noAutofit/>
          </a:bodyPr>
          <a:lstStyle>
            <a:lvl1pPr indent="-228600" lvl="0" marL="457200" rtl="0" algn="l">
              <a:lnSpc>
                <a:spcPct val="113000"/>
              </a:lnSpc>
              <a:spcBef>
                <a:spcPts val="0"/>
              </a:spcBef>
              <a:spcAft>
                <a:spcPts val="0"/>
              </a:spcAft>
              <a:buClr>
                <a:schemeClr val="lt1"/>
              </a:buClr>
              <a:buSzPts val="1000"/>
              <a:buNone/>
              <a:defRPr sz="1000">
                <a:solidFill>
                  <a:schemeClr val="lt1"/>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87" name="Google Shape;87;p16"/>
          <p:cNvSpPr/>
          <p:nvPr>
            <p:ph idx="3" type="pic"/>
          </p:nvPr>
        </p:nvSpPr>
        <p:spPr>
          <a:xfrm>
            <a:off x="0" y="0"/>
            <a:ext cx="9144000" cy="2705100"/>
          </a:xfrm>
          <a:prstGeom prst="rect">
            <a:avLst/>
          </a:prstGeom>
          <a:noFill/>
          <a:ln>
            <a:noFill/>
          </a:ln>
        </p:spPr>
        <p:txBody>
          <a:bodyPr anchorCtr="0" anchor="t" bIns="0" lIns="0" spcFirstLastPara="1" rIns="0" wrap="square" tIns="0">
            <a:noAutofit/>
          </a:bodyPr>
          <a:lstStyle>
            <a:lvl1pPr lvl="0" marR="0" rtl="0" algn="ctr">
              <a:lnSpc>
                <a:spcPct val="113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lvl="1"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2pPr>
            <a:lvl3pPr lvl="2"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3pPr>
            <a:lvl4pPr lvl="3"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4pPr>
            <a:lvl5pPr lvl="4"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5pPr>
            <a:lvl6pPr lvl="5"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6pPr>
            <a:lvl7pPr lvl="6"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7pPr>
            <a:lvl8pPr lvl="7"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8pPr>
            <a:lvl9pPr lvl="8"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9pPr>
          </a:lstStyle>
          <a:p/>
        </p:txBody>
      </p:sp>
      <p:grpSp>
        <p:nvGrpSpPr>
          <p:cNvPr id="88" name="Google Shape;88;p16"/>
          <p:cNvGrpSpPr/>
          <p:nvPr/>
        </p:nvGrpSpPr>
        <p:grpSpPr>
          <a:xfrm>
            <a:off x="7960915" y="4690807"/>
            <a:ext cx="998799" cy="184910"/>
            <a:chOff x="830300" y="1716088"/>
            <a:chExt cx="10058401" cy="1862137"/>
          </a:xfrm>
        </p:grpSpPr>
        <p:sp>
          <p:nvSpPr>
            <p:cNvPr id="89" name="Google Shape;89;p16"/>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0" name="Google Shape;90;p16"/>
            <p:cNvSpPr/>
            <p:nvPr/>
          </p:nvSpPr>
          <p:spPr>
            <a:xfrm>
              <a:off x="3130588" y="1749425"/>
              <a:ext cx="435000" cy="1789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1" name="Google Shape;91;p16"/>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2" name="Google Shape;92;p16"/>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3" name="Google Shape;93;p16"/>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4" name="Google Shape;94;p16"/>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95" name="Google Shape;95;p16"/>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lgn="r">
              <a:buNone/>
              <a:defRPr sz="1300">
                <a:solidFill>
                  <a:schemeClr val="lt1"/>
                </a:solidFill>
              </a:defRPr>
            </a:lvl1pPr>
            <a:lvl2pPr lvl="1" rtl="0" algn="r">
              <a:buNone/>
              <a:defRPr sz="1300">
                <a:solidFill>
                  <a:schemeClr val="lt1"/>
                </a:solidFill>
              </a:defRPr>
            </a:lvl2pPr>
            <a:lvl3pPr lvl="2" rtl="0" algn="r">
              <a:buNone/>
              <a:defRPr sz="1300">
                <a:solidFill>
                  <a:schemeClr val="lt1"/>
                </a:solidFill>
              </a:defRPr>
            </a:lvl3pPr>
            <a:lvl4pPr lvl="3" rtl="0" algn="r">
              <a:buNone/>
              <a:defRPr sz="1300">
                <a:solidFill>
                  <a:schemeClr val="lt1"/>
                </a:solidFill>
              </a:defRPr>
            </a:lvl4pPr>
            <a:lvl5pPr lvl="4" rtl="0" algn="r">
              <a:buNone/>
              <a:defRPr sz="1300">
                <a:solidFill>
                  <a:schemeClr val="lt1"/>
                </a:solidFill>
              </a:defRPr>
            </a:lvl5pPr>
            <a:lvl6pPr lvl="5" rtl="0" algn="r">
              <a:buNone/>
              <a:defRPr sz="1300">
                <a:solidFill>
                  <a:schemeClr val="lt1"/>
                </a:solidFill>
              </a:defRPr>
            </a:lvl6pPr>
            <a:lvl7pPr lvl="6" rtl="0" algn="r">
              <a:buNone/>
              <a:defRPr sz="1300">
                <a:solidFill>
                  <a:schemeClr val="lt1"/>
                </a:solidFill>
              </a:defRPr>
            </a:lvl7pPr>
            <a:lvl8pPr lvl="7" rtl="0" algn="r">
              <a:buNone/>
              <a:defRPr sz="1300">
                <a:solidFill>
                  <a:schemeClr val="lt1"/>
                </a:solidFill>
              </a:defRPr>
            </a:lvl8pPr>
            <a:lvl9pPr lvl="8" rtl="0" algn="r">
              <a:buNone/>
              <a:defRPr sz="1300">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white">
  <p:cSld name="Title slide white">
    <p:spTree>
      <p:nvGrpSpPr>
        <p:cNvPr id="96" name="Shape 96"/>
        <p:cNvGrpSpPr/>
        <p:nvPr/>
      </p:nvGrpSpPr>
      <p:grpSpPr>
        <a:xfrm>
          <a:off x="0" y="0"/>
          <a:ext cx="0" cy="0"/>
          <a:chOff x="0" y="0"/>
          <a:chExt cx="0" cy="0"/>
        </a:xfrm>
      </p:grpSpPr>
      <p:pic>
        <p:nvPicPr>
          <p:cNvPr id="97" name="Google Shape;97;p1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8" name="Google Shape;98;p17"/>
          <p:cNvSpPr/>
          <p:nvPr/>
        </p:nvSpPr>
        <p:spPr>
          <a:xfrm>
            <a:off x="0" y="4068590"/>
            <a:ext cx="9144000" cy="10749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000">
              <a:solidFill>
                <a:srgbClr val="000000"/>
              </a:solidFill>
              <a:latin typeface="Arial"/>
              <a:ea typeface="Arial"/>
              <a:cs typeface="Arial"/>
              <a:sym typeface="Arial"/>
            </a:endParaRPr>
          </a:p>
        </p:txBody>
      </p:sp>
      <p:grpSp>
        <p:nvGrpSpPr>
          <p:cNvPr id="99" name="Google Shape;99;p17"/>
          <p:cNvGrpSpPr/>
          <p:nvPr/>
        </p:nvGrpSpPr>
        <p:grpSpPr>
          <a:xfrm>
            <a:off x="0" y="4059017"/>
            <a:ext cx="8994676" cy="0"/>
            <a:chOff x="0" y="3175"/>
            <a:chExt cx="6626" cy="0"/>
          </a:xfrm>
        </p:grpSpPr>
        <p:sp>
          <p:nvSpPr>
            <p:cNvPr id="100" name="Google Shape;100;p17"/>
            <p:cNvSpPr/>
            <p:nvPr/>
          </p:nvSpPr>
          <p:spPr>
            <a:xfrm>
              <a:off x="0" y="3175"/>
              <a:ext cx="6600" cy="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000">
                <a:solidFill>
                  <a:srgbClr val="000000"/>
                </a:solidFill>
                <a:latin typeface="Arial"/>
                <a:ea typeface="Arial"/>
                <a:cs typeface="Arial"/>
                <a:sym typeface="Arial"/>
              </a:endParaRPr>
            </a:p>
          </p:txBody>
        </p:sp>
        <p:sp>
          <p:nvSpPr>
            <p:cNvPr id="101" name="Google Shape;101;p17"/>
            <p:cNvSpPr/>
            <p:nvPr/>
          </p:nvSpPr>
          <p:spPr>
            <a:xfrm>
              <a:off x="1826" y="3175"/>
              <a:ext cx="4800" cy="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000">
                <a:solidFill>
                  <a:srgbClr val="000000"/>
                </a:solidFill>
                <a:latin typeface="Arial"/>
                <a:ea typeface="Arial"/>
                <a:cs typeface="Arial"/>
                <a:sym typeface="Arial"/>
              </a:endParaRPr>
            </a:p>
          </p:txBody>
        </p:sp>
      </p:grpSp>
      <p:sp>
        <p:nvSpPr>
          <p:cNvPr id="102" name="Google Shape;102;p17"/>
          <p:cNvSpPr txBox="1"/>
          <p:nvPr>
            <p:ph type="ctrTitle"/>
          </p:nvPr>
        </p:nvSpPr>
        <p:spPr>
          <a:xfrm>
            <a:off x="2478762" y="2383270"/>
            <a:ext cx="4523400" cy="10080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Clr>
                <a:schemeClr val="dk2"/>
              </a:buClr>
              <a:buSzPts val="2300"/>
              <a:buFont typeface="Arial"/>
              <a:buNone/>
              <a:defRPr sz="2300">
                <a:solidFill>
                  <a:schemeClr val="dk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3" name="Google Shape;103;p17"/>
          <p:cNvSpPr txBox="1"/>
          <p:nvPr>
            <p:ph idx="1" type="subTitle"/>
          </p:nvPr>
        </p:nvSpPr>
        <p:spPr>
          <a:xfrm>
            <a:off x="2478762" y="3421257"/>
            <a:ext cx="4523400" cy="647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500"/>
              <a:buNone/>
              <a:defRPr sz="1500">
                <a:solidFill>
                  <a:schemeClr val="dk2"/>
                </a:solidFill>
              </a:defRPr>
            </a:lvl1pPr>
            <a:lvl2pPr lvl="1" rtl="0" algn="l">
              <a:lnSpc>
                <a:spcPct val="113000"/>
              </a:lnSpc>
              <a:spcBef>
                <a:spcPts val="0"/>
              </a:spcBef>
              <a:spcAft>
                <a:spcPts val="0"/>
              </a:spcAft>
              <a:buClr>
                <a:srgbClr val="595959"/>
              </a:buClr>
              <a:buSzPts val="1400"/>
              <a:buChar char="–"/>
              <a:defRPr/>
            </a:lvl2pPr>
            <a:lvl3pPr lvl="2" rtl="0" algn="l">
              <a:lnSpc>
                <a:spcPct val="113000"/>
              </a:lnSpc>
              <a:spcBef>
                <a:spcPts val="0"/>
              </a:spcBef>
              <a:spcAft>
                <a:spcPts val="0"/>
              </a:spcAft>
              <a:buClr>
                <a:srgbClr val="595959"/>
              </a:buClr>
              <a:buSzPts val="1400"/>
              <a:buChar char="–"/>
              <a:defRPr/>
            </a:lvl3pPr>
            <a:lvl4pPr lvl="3" rtl="0" algn="l">
              <a:lnSpc>
                <a:spcPct val="113000"/>
              </a:lnSpc>
              <a:spcBef>
                <a:spcPts val="0"/>
              </a:spcBef>
              <a:spcAft>
                <a:spcPts val="0"/>
              </a:spcAft>
              <a:buClr>
                <a:srgbClr val="595959"/>
              </a:buClr>
              <a:buSzPts val="1400"/>
              <a:buChar char="–"/>
              <a:defRPr/>
            </a:lvl4pPr>
            <a:lvl5pPr lvl="4" rtl="0" algn="l">
              <a:lnSpc>
                <a:spcPct val="113000"/>
              </a:lnSpc>
              <a:spcBef>
                <a:spcPts val="0"/>
              </a:spcBef>
              <a:spcAft>
                <a:spcPts val="0"/>
              </a:spcAft>
              <a:buClr>
                <a:srgbClr val="595959"/>
              </a:buClr>
              <a:buSzPts val="1400"/>
              <a:buChar char="–"/>
              <a:defRPr/>
            </a:lvl5pPr>
            <a:lvl6pPr lvl="5" rtl="0" algn="l">
              <a:lnSpc>
                <a:spcPct val="113000"/>
              </a:lnSpc>
              <a:spcBef>
                <a:spcPts val="0"/>
              </a:spcBef>
              <a:spcAft>
                <a:spcPts val="0"/>
              </a:spcAft>
              <a:buClr>
                <a:srgbClr val="595959"/>
              </a:buClr>
              <a:buSzPts val="1400"/>
              <a:buChar char="–"/>
              <a:defRPr/>
            </a:lvl6pPr>
            <a:lvl7pPr lvl="6" rtl="0" algn="l">
              <a:lnSpc>
                <a:spcPct val="113000"/>
              </a:lnSpc>
              <a:spcBef>
                <a:spcPts val="0"/>
              </a:spcBef>
              <a:spcAft>
                <a:spcPts val="0"/>
              </a:spcAft>
              <a:buClr>
                <a:srgbClr val="595959"/>
              </a:buClr>
              <a:buSzPts val="1400"/>
              <a:buChar char="–"/>
              <a:defRPr/>
            </a:lvl7pPr>
            <a:lvl8pPr lvl="7" rtl="0" algn="l">
              <a:lnSpc>
                <a:spcPct val="113000"/>
              </a:lnSpc>
              <a:spcBef>
                <a:spcPts val="0"/>
              </a:spcBef>
              <a:spcAft>
                <a:spcPts val="0"/>
              </a:spcAft>
              <a:buClr>
                <a:srgbClr val="595959"/>
              </a:buClr>
              <a:buSzPts val="1400"/>
              <a:buChar char="–"/>
              <a:defRPr/>
            </a:lvl8pPr>
            <a:lvl9pPr lvl="8" rtl="0" algn="l">
              <a:lnSpc>
                <a:spcPct val="113000"/>
              </a:lnSpc>
              <a:spcBef>
                <a:spcPts val="0"/>
              </a:spcBef>
              <a:spcAft>
                <a:spcPts val="0"/>
              </a:spcAft>
              <a:buClr>
                <a:srgbClr val="595959"/>
              </a:buClr>
              <a:buSzPts val="1400"/>
              <a:buChar char="–"/>
              <a:defRPr/>
            </a:lvl9pPr>
          </a:lstStyle>
          <a:p/>
        </p:txBody>
      </p:sp>
      <p:sp>
        <p:nvSpPr>
          <p:cNvPr id="104" name="Google Shape;104;p17"/>
          <p:cNvSpPr txBox="1"/>
          <p:nvPr>
            <p:ph idx="2" type="body"/>
          </p:nvPr>
        </p:nvSpPr>
        <p:spPr>
          <a:xfrm>
            <a:off x="2478762" y="4453485"/>
            <a:ext cx="4523400" cy="595200"/>
          </a:xfrm>
          <a:prstGeom prst="rect">
            <a:avLst/>
          </a:prstGeom>
          <a:noFill/>
          <a:ln>
            <a:noFill/>
          </a:ln>
        </p:spPr>
        <p:txBody>
          <a:bodyPr anchorCtr="0" anchor="t" bIns="0" lIns="0" spcFirstLastPara="1" rIns="0" wrap="square" tIns="0">
            <a:noAutofit/>
          </a:bodyPr>
          <a:lstStyle>
            <a:lvl1pPr indent="-228600" lvl="0" marL="457200" rtl="0" algn="l">
              <a:lnSpc>
                <a:spcPct val="113000"/>
              </a:lnSpc>
              <a:spcBef>
                <a:spcPts val="0"/>
              </a:spcBef>
              <a:spcAft>
                <a:spcPts val="0"/>
              </a:spcAft>
              <a:buClr>
                <a:schemeClr val="lt1"/>
              </a:buClr>
              <a:buSzPts val="1000"/>
              <a:buNone/>
              <a:defRPr sz="1000">
                <a:solidFill>
                  <a:schemeClr val="lt1"/>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grpSp>
        <p:nvGrpSpPr>
          <p:cNvPr id="105" name="Google Shape;105;p17"/>
          <p:cNvGrpSpPr/>
          <p:nvPr/>
        </p:nvGrpSpPr>
        <p:grpSpPr>
          <a:xfrm>
            <a:off x="7960915" y="4690807"/>
            <a:ext cx="998799" cy="184910"/>
            <a:chOff x="830300" y="1716088"/>
            <a:chExt cx="10058401" cy="1862137"/>
          </a:xfrm>
        </p:grpSpPr>
        <p:sp>
          <p:nvSpPr>
            <p:cNvPr id="106" name="Google Shape;106;p17"/>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7" name="Google Shape;107;p17"/>
            <p:cNvSpPr/>
            <p:nvPr/>
          </p:nvSpPr>
          <p:spPr>
            <a:xfrm>
              <a:off x="3130588" y="1749425"/>
              <a:ext cx="435000" cy="1789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8" name="Google Shape;108;p17"/>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9" name="Google Shape;109;p17"/>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0" name="Google Shape;110;p17"/>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1" name="Google Shape;111;p17"/>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12" name="Google Shape;112;p17"/>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lgn="r">
              <a:buNone/>
              <a:defRPr sz="1300">
                <a:solidFill>
                  <a:schemeClr val="lt1"/>
                </a:solidFill>
              </a:defRPr>
            </a:lvl1pPr>
            <a:lvl2pPr lvl="1" rtl="0" algn="r">
              <a:buNone/>
              <a:defRPr sz="1300">
                <a:solidFill>
                  <a:schemeClr val="lt1"/>
                </a:solidFill>
              </a:defRPr>
            </a:lvl2pPr>
            <a:lvl3pPr lvl="2" rtl="0" algn="r">
              <a:buNone/>
              <a:defRPr sz="1300">
                <a:solidFill>
                  <a:schemeClr val="lt1"/>
                </a:solidFill>
              </a:defRPr>
            </a:lvl3pPr>
            <a:lvl4pPr lvl="3" rtl="0" algn="r">
              <a:buNone/>
              <a:defRPr sz="1300">
                <a:solidFill>
                  <a:schemeClr val="lt1"/>
                </a:solidFill>
              </a:defRPr>
            </a:lvl4pPr>
            <a:lvl5pPr lvl="4" rtl="0" algn="r">
              <a:buNone/>
              <a:defRPr sz="1300">
                <a:solidFill>
                  <a:schemeClr val="lt1"/>
                </a:solidFill>
              </a:defRPr>
            </a:lvl5pPr>
            <a:lvl6pPr lvl="5" rtl="0" algn="r">
              <a:buNone/>
              <a:defRPr sz="1300">
                <a:solidFill>
                  <a:schemeClr val="lt1"/>
                </a:solidFill>
              </a:defRPr>
            </a:lvl6pPr>
            <a:lvl7pPr lvl="6" rtl="0" algn="r">
              <a:buNone/>
              <a:defRPr sz="1300">
                <a:solidFill>
                  <a:schemeClr val="lt1"/>
                </a:solidFill>
              </a:defRPr>
            </a:lvl7pPr>
            <a:lvl8pPr lvl="7" rtl="0" algn="r">
              <a:buNone/>
              <a:defRPr sz="1300">
                <a:solidFill>
                  <a:schemeClr val="lt1"/>
                </a:solidFill>
              </a:defRPr>
            </a:lvl8pPr>
            <a:lvl9pPr lvl="8" rtl="0" algn="r">
              <a:buNone/>
              <a:defRPr sz="1300">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and content">
  <p:cSld name="Header and content">
    <p:spTree>
      <p:nvGrpSpPr>
        <p:cNvPr id="113" name="Shape 113"/>
        <p:cNvGrpSpPr/>
        <p:nvPr/>
      </p:nvGrpSpPr>
      <p:grpSpPr>
        <a:xfrm>
          <a:off x="0" y="0"/>
          <a:ext cx="0" cy="0"/>
          <a:chOff x="0" y="0"/>
          <a:chExt cx="0" cy="0"/>
        </a:xfrm>
      </p:grpSpPr>
      <p:sp>
        <p:nvSpPr>
          <p:cNvPr id="114" name="Google Shape;114;p18"/>
          <p:cNvSpPr txBox="1"/>
          <p:nvPr>
            <p:ph type="title"/>
          </p:nvPr>
        </p:nvSpPr>
        <p:spPr>
          <a:xfrm>
            <a:off x="359100" y="491400"/>
            <a:ext cx="8424000" cy="6750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2"/>
              </a:buClr>
              <a:buSzPts val="1900"/>
              <a:buFont typeface="Arial"/>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5" name="Google Shape;115;p18"/>
          <p:cNvSpPr txBox="1"/>
          <p:nvPr>
            <p:ph idx="1" type="body"/>
          </p:nvPr>
        </p:nvSpPr>
        <p:spPr>
          <a:xfrm>
            <a:off x="359100" y="1169100"/>
            <a:ext cx="8424000" cy="3263400"/>
          </a:xfrm>
          <a:prstGeom prst="rect">
            <a:avLst/>
          </a:prstGeom>
          <a:noFill/>
          <a:ln>
            <a:noFill/>
          </a:ln>
        </p:spPr>
        <p:txBody>
          <a:bodyPr anchorCtr="0" anchor="t" bIns="0" lIns="0" spcFirstLastPara="1" rIns="0" wrap="square" tIns="0">
            <a:noAutofit/>
          </a:bodyPr>
          <a:lstStyle>
            <a:lvl1pPr indent="-317500" lvl="0" marL="457200" rtl="0" algn="l">
              <a:lnSpc>
                <a:spcPct val="113000"/>
              </a:lnSpc>
              <a:spcBef>
                <a:spcPts val="0"/>
              </a:spcBef>
              <a:spcAft>
                <a:spcPts val="0"/>
              </a:spcAft>
              <a:buClr>
                <a:srgbClr val="595959"/>
              </a:buClr>
              <a:buSzPts val="1400"/>
              <a:buChar char="•"/>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116" name="Google Shape;116;p18"/>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7" name="Google Shape;117;p18"/>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8" name="Google Shape;118;p18"/>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a:lvl1pPr>
            <a:lvl2pPr indent="0" lvl="1" marL="0" rtl="0" algn="l">
              <a:lnSpc>
                <a:spcPct val="100000"/>
              </a:lnSpc>
              <a:spcBef>
                <a:spcPts val="0"/>
              </a:spcBef>
              <a:buNone/>
              <a:defRPr/>
            </a:lvl2pPr>
            <a:lvl3pPr indent="0" lvl="2" marL="0" rtl="0" algn="l">
              <a:lnSpc>
                <a:spcPct val="100000"/>
              </a:lnSpc>
              <a:spcBef>
                <a:spcPts val="0"/>
              </a:spcBef>
              <a:buNone/>
              <a:defRPr/>
            </a:lvl3pPr>
            <a:lvl4pPr indent="0" lvl="3" marL="0" rtl="0" algn="l">
              <a:lnSpc>
                <a:spcPct val="100000"/>
              </a:lnSpc>
              <a:spcBef>
                <a:spcPts val="0"/>
              </a:spcBef>
              <a:buNone/>
              <a:defRPr/>
            </a:lvl4pPr>
            <a:lvl5pPr indent="0" lvl="4" marL="0" rtl="0" algn="l">
              <a:lnSpc>
                <a:spcPct val="100000"/>
              </a:lnSpc>
              <a:spcBef>
                <a:spcPts val="0"/>
              </a:spcBef>
              <a:buNone/>
              <a:defRPr/>
            </a:lvl5pPr>
            <a:lvl6pPr indent="0" lvl="5" marL="0" rtl="0" algn="l">
              <a:lnSpc>
                <a:spcPct val="100000"/>
              </a:lnSpc>
              <a:spcBef>
                <a:spcPts val="0"/>
              </a:spcBef>
              <a:buNone/>
              <a:defRPr/>
            </a:lvl6pPr>
            <a:lvl7pPr indent="0" lvl="6" marL="0" rtl="0" algn="l">
              <a:lnSpc>
                <a:spcPct val="100000"/>
              </a:lnSpc>
              <a:spcBef>
                <a:spcPts val="0"/>
              </a:spcBef>
              <a:buNone/>
              <a:defRPr/>
            </a:lvl7pPr>
            <a:lvl8pPr indent="0" lvl="7" marL="0" rtl="0" algn="l">
              <a:lnSpc>
                <a:spcPct val="100000"/>
              </a:lnSpc>
              <a:spcBef>
                <a:spcPts val="0"/>
              </a:spcBef>
              <a:buNone/>
              <a:defRPr/>
            </a:lvl8pPr>
            <a:lvl9pPr indent="0" lvl="8" marL="0" rtl="0" algn="l">
              <a:lnSpc>
                <a:spcPct val="100000"/>
              </a:lnSpc>
              <a:spcBef>
                <a:spcPts val="0"/>
              </a:spcBef>
              <a:buNone/>
              <a:defRPr/>
            </a:lvl9pPr>
          </a:lstStyle>
          <a:p>
            <a:pPr indent="0" lvl="0" marL="0" rtl="0" algn="l">
              <a:spcBef>
                <a:spcPts val="0"/>
              </a:spcBef>
              <a:spcAft>
                <a:spcPts val="0"/>
              </a:spcAft>
              <a:buNone/>
            </a:pPr>
            <a:fld id="{00000000-1234-1234-1234-123412341234}" type="slidenum">
              <a:rPr lang="es"/>
              <a:t>‹#›</a:t>
            </a:fld>
            <a:endParaRPr/>
          </a:p>
        </p:txBody>
      </p:sp>
      <p:sp>
        <p:nvSpPr>
          <p:cNvPr id="119" name="Google Shape;119;p18"/>
          <p:cNvSpPr txBox="1"/>
          <p:nvPr>
            <p:ph idx="2" type="body"/>
          </p:nvPr>
        </p:nvSpPr>
        <p:spPr>
          <a:xfrm>
            <a:off x="6487003" y="249157"/>
            <a:ext cx="2450100" cy="1083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FF0000"/>
              </a:buClr>
              <a:buSzPts val="600"/>
              <a:buNone/>
              <a:defRPr sz="600">
                <a:solidFill>
                  <a:srgbClr val="FF0000"/>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grpSp>
        <p:nvGrpSpPr>
          <p:cNvPr id="120" name="Google Shape;120;p18"/>
          <p:cNvGrpSpPr/>
          <p:nvPr/>
        </p:nvGrpSpPr>
        <p:grpSpPr>
          <a:xfrm>
            <a:off x="8138483" y="4847551"/>
            <a:ext cx="809701" cy="149902"/>
            <a:chOff x="830300" y="1716088"/>
            <a:chExt cx="10058401" cy="1862137"/>
          </a:xfrm>
        </p:grpSpPr>
        <p:sp>
          <p:nvSpPr>
            <p:cNvPr id="121" name="Google Shape;121;p18"/>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2" name="Google Shape;122;p18"/>
            <p:cNvSpPr/>
            <p:nvPr/>
          </p:nvSpPr>
          <p:spPr>
            <a:xfrm>
              <a:off x="3130588" y="1749425"/>
              <a:ext cx="435000" cy="1789200"/>
            </a:xfrm>
            <a:prstGeom prst="rect">
              <a:avLst/>
            </a:pr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3" name="Google Shape;123;p18"/>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4" name="Google Shape;124;p18"/>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5" name="Google Shape;125;p18"/>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6" name="Google Shape;126;p18"/>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127" name="Shape 127"/>
        <p:cNvGrpSpPr/>
        <p:nvPr/>
      </p:nvGrpSpPr>
      <p:grpSpPr>
        <a:xfrm>
          <a:off x="0" y="0"/>
          <a:ext cx="0" cy="0"/>
          <a:chOff x="0" y="0"/>
          <a:chExt cx="0" cy="0"/>
        </a:xfrm>
      </p:grpSpPr>
      <p:pic>
        <p:nvPicPr>
          <p:cNvPr id="128" name="Google Shape;128;p19"/>
          <p:cNvPicPr preferRelativeResize="0"/>
          <p:nvPr/>
        </p:nvPicPr>
        <p:blipFill rotWithShape="1">
          <a:blip r:embed="rId2">
            <a:alphaModFix/>
          </a:blip>
          <a:srcRect b="0" l="0" r="0" t="0"/>
          <a:stretch/>
        </p:blipFill>
        <p:spPr>
          <a:xfrm>
            <a:off x="6858" y="4572"/>
            <a:ext cx="9146545" cy="5143500"/>
          </a:xfrm>
          <a:prstGeom prst="rect">
            <a:avLst/>
          </a:prstGeom>
          <a:noFill/>
          <a:ln>
            <a:noFill/>
          </a:ln>
        </p:spPr>
      </p:pic>
      <p:sp>
        <p:nvSpPr>
          <p:cNvPr id="129" name="Google Shape;129;p19"/>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0" name="Google Shape;130;p19"/>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1" name="Google Shape;131;p19"/>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sz="600">
                <a:solidFill>
                  <a:srgbClr val="888888"/>
                </a:solidFill>
                <a:latin typeface="Arial"/>
                <a:ea typeface="Arial"/>
                <a:cs typeface="Arial"/>
                <a:sym typeface="Arial"/>
              </a:defRPr>
            </a:lvl1pPr>
            <a:lvl2pPr indent="0" lvl="1" marL="0" rtl="0" algn="l">
              <a:lnSpc>
                <a:spcPct val="100000"/>
              </a:lnSpc>
              <a:spcBef>
                <a:spcPts val="0"/>
              </a:spcBef>
              <a:buNone/>
              <a:defRPr sz="600">
                <a:solidFill>
                  <a:srgbClr val="888888"/>
                </a:solidFill>
                <a:latin typeface="Arial"/>
                <a:ea typeface="Arial"/>
                <a:cs typeface="Arial"/>
                <a:sym typeface="Arial"/>
              </a:defRPr>
            </a:lvl2pPr>
            <a:lvl3pPr indent="0" lvl="2" marL="0" rtl="0" algn="l">
              <a:lnSpc>
                <a:spcPct val="100000"/>
              </a:lnSpc>
              <a:spcBef>
                <a:spcPts val="0"/>
              </a:spcBef>
              <a:buNone/>
              <a:defRPr sz="600">
                <a:solidFill>
                  <a:srgbClr val="888888"/>
                </a:solidFill>
                <a:latin typeface="Arial"/>
                <a:ea typeface="Arial"/>
                <a:cs typeface="Arial"/>
                <a:sym typeface="Arial"/>
              </a:defRPr>
            </a:lvl3pPr>
            <a:lvl4pPr indent="0" lvl="3" marL="0" rtl="0" algn="l">
              <a:lnSpc>
                <a:spcPct val="100000"/>
              </a:lnSpc>
              <a:spcBef>
                <a:spcPts val="0"/>
              </a:spcBef>
              <a:buNone/>
              <a:defRPr sz="600">
                <a:solidFill>
                  <a:srgbClr val="888888"/>
                </a:solidFill>
                <a:latin typeface="Arial"/>
                <a:ea typeface="Arial"/>
                <a:cs typeface="Arial"/>
                <a:sym typeface="Arial"/>
              </a:defRPr>
            </a:lvl4pPr>
            <a:lvl5pPr indent="0" lvl="4" marL="0" rtl="0" algn="l">
              <a:lnSpc>
                <a:spcPct val="100000"/>
              </a:lnSpc>
              <a:spcBef>
                <a:spcPts val="0"/>
              </a:spcBef>
              <a:buNone/>
              <a:defRPr sz="600">
                <a:solidFill>
                  <a:srgbClr val="888888"/>
                </a:solidFill>
                <a:latin typeface="Arial"/>
                <a:ea typeface="Arial"/>
                <a:cs typeface="Arial"/>
                <a:sym typeface="Arial"/>
              </a:defRPr>
            </a:lvl5pPr>
            <a:lvl6pPr indent="0" lvl="5" marL="0" rtl="0" algn="l">
              <a:lnSpc>
                <a:spcPct val="100000"/>
              </a:lnSpc>
              <a:spcBef>
                <a:spcPts val="0"/>
              </a:spcBef>
              <a:buNone/>
              <a:defRPr sz="600">
                <a:solidFill>
                  <a:srgbClr val="888888"/>
                </a:solidFill>
                <a:latin typeface="Arial"/>
                <a:ea typeface="Arial"/>
                <a:cs typeface="Arial"/>
                <a:sym typeface="Arial"/>
              </a:defRPr>
            </a:lvl6pPr>
            <a:lvl7pPr indent="0" lvl="6" marL="0" rtl="0" algn="l">
              <a:lnSpc>
                <a:spcPct val="100000"/>
              </a:lnSpc>
              <a:spcBef>
                <a:spcPts val="0"/>
              </a:spcBef>
              <a:buNone/>
              <a:defRPr sz="600">
                <a:solidFill>
                  <a:srgbClr val="888888"/>
                </a:solidFill>
                <a:latin typeface="Arial"/>
                <a:ea typeface="Arial"/>
                <a:cs typeface="Arial"/>
                <a:sym typeface="Arial"/>
              </a:defRPr>
            </a:lvl7pPr>
            <a:lvl8pPr indent="0" lvl="7" marL="0" rtl="0" algn="l">
              <a:lnSpc>
                <a:spcPct val="100000"/>
              </a:lnSpc>
              <a:spcBef>
                <a:spcPts val="0"/>
              </a:spcBef>
              <a:buNone/>
              <a:defRPr sz="600">
                <a:solidFill>
                  <a:srgbClr val="888888"/>
                </a:solidFill>
                <a:latin typeface="Arial"/>
                <a:ea typeface="Arial"/>
                <a:cs typeface="Arial"/>
                <a:sym typeface="Arial"/>
              </a:defRPr>
            </a:lvl8pPr>
            <a:lvl9pPr indent="0" lvl="8" marL="0" rtl="0" algn="l">
              <a:lnSpc>
                <a:spcPct val="100000"/>
              </a:lnSpc>
              <a:spcBef>
                <a:spcPts val="0"/>
              </a:spcBef>
              <a:buNone/>
              <a:defRPr sz="600">
                <a:solidFill>
                  <a:srgbClr val="88888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
        <p:nvSpPr>
          <p:cNvPr id="132" name="Google Shape;132;p19"/>
          <p:cNvSpPr txBox="1"/>
          <p:nvPr>
            <p:ph type="title"/>
          </p:nvPr>
        </p:nvSpPr>
        <p:spPr>
          <a:xfrm>
            <a:off x="359569" y="490268"/>
            <a:ext cx="8430000" cy="6750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3" name="Google Shape;133;p19"/>
          <p:cNvSpPr txBox="1"/>
          <p:nvPr>
            <p:ph idx="1" type="body"/>
          </p:nvPr>
        </p:nvSpPr>
        <p:spPr>
          <a:xfrm>
            <a:off x="6487003" y="249157"/>
            <a:ext cx="2450100" cy="1083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FF0000"/>
              </a:buClr>
              <a:buSzPts val="600"/>
              <a:buNone/>
              <a:defRPr sz="600">
                <a:solidFill>
                  <a:srgbClr val="FF0000"/>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134" name="Google Shape;134;p19"/>
          <p:cNvSpPr txBox="1"/>
          <p:nvPr>
            <p:ph idx="2" type="body"/>
          </p:nvPr>
        </p:nvSpPr>
        <p:spPr>
          <a:xfrm>
            <a:off x="359569" y="1174499"/>
            <a:ext cx="4063800" cy="3260700"/>
          </a:xfrm>
          <a:prstGeom prst="rect">
            <a:avLst/>
          </a:prstGeom>
          <a:noFill/>
          <a:ln>
            <a:noFill/>
          </a:ln>
        </p:spPr>
        <p:txBody>
          <a:bodyPr anchorCtr="0" anchor="t" bIns="0" lIns="0" spcFirstLastPara="1" rIns="0" wrap="square" tIns="0">
            <a:noAutofit/>
          </a:bodyPr>
          <a:lstStyle>
            <a:lvl1pPr indent="-349250" lvl="0" marL="457200" rtl="0" algn="l">
              <a:lnSpc>
                <a:spcPct val="114000"/>
              </a:lnSpc>
              <a:spcBef>
                <a:spcPts val="0"/>
              </a:spcBef>
              <a:spcAft>
                <a:spcPts val="0"/>
              </a:spcAft>
              <a:buClr>
                <a:srgbClr val="595959"/>
              </a:buClr>
              <a:buSzPts val="1900"/>
              <a:buFont typeface="Arial"/>
              <a:buChar char="–"/>
              <a:defRPr sz="1900"/>
            </a:lvl1pPr>
            <a:lvl2pPr indent="-349250" lvl="1" marL="914400" rtl="0" algn="l">
              <a:lnSpc>
                <a:spcPct val="114000"/>
              </a:lnSpc>
              <a:spcBef>
                <a:spcPts val="0"/>
              </a:spcBef>
              <a:spcAft>
                <a:spcPts val="0"/>
              </a:spcAft>
              <a:buClr>
                <a:srgbClr val="595959"/>
              </a:buClr>
              <a:buSzPts val="1900"/>
              <a:buChar char="–"/>
              <a:defRPr sz="1900"/>
            </a:lvl2pPr>
            <a:lvl3pPr indent="-349250" lvl="2" marL="1371600" rtl="0" algn="l">
              <a:lnSpc>
                <a:spcPct val="114000"/>
              </a:lnSpc>
              <a:spcBef>
                <a:spcPts val="0"/>
              </a:spcBef>
              <a:spcAft>
                <a:spcPts val="0"/>
              </a:spcAft>
              <a:buClr>
                <a:srgbClr val="595959"/>
              </a:buClr>
              <a:buSzPts val="1900"/>
              <a:buChar char="–"/>
              <a:defRPr sz="1900"/>
            </a:lvl3pPr>
            <a:lvl4pPr indent="-349250" lvl="3" marL="1828800" rtl="0" algn="l">
              <a:lnSpc>
                <a:spcPct val="114000"/>
              </a:lnSpc>
              <a:spcBef>
                <a:spcPts val="0"/>
              </a:spcBef>
              <a:spcAft>
                <a:spcPts val="0"/>
              </a:spcAft>
              <a:buClr>
                <a:srgbClr val="595959"/>
              </a:buClr>
              <a:buSzPts val="1900"/>
              <a:buChar char="–"/>
              <a:defRPr sz="1900"/>
            </a:lvl4pPr>
            <a:lvl5pPr indent="-349250" lvl="4" marL="2286000" rtl="0" algn="l">
              <a:lnSpc>
                <a:spcPct val="114000"/>
              </a:lnSpc>
              <a:spcBef>
                <a:spcPts val="0"/>
              </a:spcBef>
              <a:spcAft>
                <a:spcPts val="0"/>
              </a:spcAft>
              <a:buClr>
                <a:srgbClr val="595959"/>
              </a:buClr>
              <a:buSzPts val="1900"/>
              <a:buChar char="–"/>
              <a:defRPr sz="1900"/>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135" name="Google Shape;135;p19"/>
          <p:cNvSpPr txBox="1"/>
          <p:nvPr>
            <p:ph idx="3" type="body"/>
          </p:nvPr>
        </p:nvSpPr>
        <p:spPr>
          <a:xfrm>
            <a:off x="4725939" y="1174499"/>
            <a:ext cx="4063800" cy="3260700"/>
          </a:xfrm>
          <a:prstGeom prst="rect">
            <a:avLst/>
          </a:prstGeom>
          <a:noFill/>
          <a:ln>
            <a:noFill/>
          </a:ln>
        </p:spPr>
        <p:txBody>
          <a:bodyPr anchorCtr="0" anchor="t" bIns="0" lIns="0" spcFirstLastPara="1" rIns="0" wrap="square" tIns="0">
            <a:noAutofit/>
          </a:bodyPr>
          <a:lstStyle>
            <a:lvl1pPr indent="-349250" lvl="0" marL="457200" rtl="0" algn="l">
              <a:lnSpc>
                <a:spcPct val="114000"/>
              </a:lnSpc>
              <a:spcBef>
                <a:spcPts val="0"/>
              </a:spcBef>
              <a:spcAft>
                <a:spcPts val="0"/>
              </a:spcAft>
              <a:buClr>
                <a:srgbClr val="595959"/>
              </a:buClr>
              <a:buSzPts val="1900"/>
              <a:buFont typeface="Arial"/>
              <a:buChar char="–"/>
              <a:defRPr sz="1900"/>
            </a:lvl1pPr>
            <a:lvl2pPr indent="-349250" lvl="1" marL="914400" rtl="0" algn="l">
              <a:lnSpc>
                <a:spcPct val="114000"/>
              </a:lnSpc>
              <a:spcBef>
                <a:spcPts val="0"/>
              </a:spcBef>
              <a:spcAft>
                <a:spcPts val="0"/>
              </a:spcAft>
              <a:buClr>
                <a:srgbClr val="595959"/>
              </a:buClr>
              <a:buSzPts val="1900"/>
              <a:buChar char="–"/>
              <a:defRPr sz="1900"/>
            </a:lvl2pPr>
            <a:lvl3pPr indent="-349250" lvl="2" marL="1371600" rtl="0" algn="l">
              <a:lnSpc>
                <a:spcPct val="114000"/>
              </a:lnSpc>
              <a:spcBef>
                <a:spcPts val="0"/>
              </a:spcBef>
              <a:spcAft>
                <a:spcPts val="0"/>
              </a:spcAft>
              <a:buClr>
                <a:srgbClr val="595959"/>
              </a:buClr>
              <a:buSzPts val="1900"/>
              <a:buChar char="–"/>
              <a:defRPr sz="1900"/>
            </a:lvl3pPr>
            <a:lvl4pPr indent="-349250" lvl="3" marL="1828800" rtl="0" algn="l">
              <a:lnSpc>
                <a:spcPct val="114000"/>
              </a:lnSpc>
              <a:spcBef>
                <a:spcPts val="0"/>
              </a:spcBef>
              <a:spcAft>
                <a:spcPts val="0"/>
              </a:spcAft>
              <a:buClr>
                <a:srgbClr val="595959"/>
              </a:buClr>
              <a:buSzPts val="1900"/>
              <a:buChar char="–"/>
              <a:defRPr sz="1900"/>
            </a:lvl4pPr>
            <a:lvl5pPr indent="-349250" lvl="4" marL="2286000" rtl="0" algn="l">
              <a:lnSpc>
                <a:spcPct val="114000"/>
              </a:lnSpc>
              <a:spcBef>
                <a:spcPts val="0"/>
              </a:spcBef>
              <a:spcAft>
                <a:spcPts val="0"/>
              </a:spcAft>
              <a:buClr>
                <a:srgbClr val="595959"/>
              </a:buClr>
              <a:buSzPts val="1900"/>
              <a:buChar char="–"/>
              <a:defRPr sz="1900"/>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grpSp>
        <p:nvGrpSpPr>
          <p:cNvPr id="136" name="Google Shape;136;p19"/>
          <p:cNvGrpSpPr/>
          <p:nvPr/>
        </p:nvGrpSpPr>
        <p:grpSpPr>
          <a:xfrm>
            <a:off x="8138483" y="4847551"/>
            <a:ext cx="809701" cy="149902"/>
            <a:chOff x="830300" y="1716088"/>
            <a:chExt cx="10058401" cy="1862137"/>
          </a:xfrm>
        </p:grpSpPr>
        <p:sp>
          <p:nvSpPr>
            <p:cNvPr id="137" name="Google Shape;137;p19"/>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8" name="Google Shape;138;p19"/>
            <p:cNvSpPr/>
            <p:nvPr/>
          </p:nvSpPr>
          <p:spPr>
            <a:xfrm>
              <a:off x="3130588" y="1749425"/>
              <a:ext cx="435000" cy="1789200"/>
            </a:xfrm>
            <a:prstGeom prst="rect">
              <a:avLst/>
            </a:pr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9" name="Google Shape;139;p19"/>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0" name="Google Shape;140;p19"/>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1" name="Google Shape;141;p19"/>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2" name="Google Shape;142;p19"/>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and two columns">
  <p:cSld name="Header and two columns">
    <p:spTree>
      <p:nvGrpSpPr>
        <p:cNvPr id="143" name="Shape 143"/>
        <p:cNvGrpSpPr/>
        <p:nvPr/>
      </p:nvGrpSpPr>
      <p:grpSpPr>
        <a:xfrm>
          <a:off x="0" y="0"/>
          <a:ext cx="0" cy="0"/>
          <a:chOff x="0" y="0"/>
          <a:chExt cx="0" cy="0"/>
        </a:xfrm>
      </p:grpSpPr>
      <p:sp>
        <p:nvSpPr>
          <p:cNvPr id="144" name="Google Shape;144;p20"/>
          <p:cNvSpPr txBox="1"/>
          <p:nvPr>
            <p:ph type="title"/>
          </p:nvPr>
        </p:nvSpPr>
        <p:spPr>
          <a:xfrm>
            <a:off x="359100" y="491400"/>
            <a:ext cx="8424000" cy="6750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5" name="Google Shape;145;p20"/>
          <p:cNvSpPr txBox="1"/>
          <p:nvPr>
            <p:ph idx="1" type="body"/>
          </p:nvPr>
        </p:nvSpPr>
        <p:spPr>
          <a:xfrm>
            <a:off x="359569" y="1174499"/>
            <a:ext cx="4063800" cy="3233100"/>
          </a:xfrm>
          <a:prstGeom prst="rect">
            <a:avLst/>
          </a:prstGeom>
          <a:noFill/>
          <a:ln>
            <a:noFill/>
          </a:ln>
        </p:spPr>
        <p:txBody>
          <a:bodyPr anchorCtr="0" anchor="t" bIns="0" lIns="0" spcFirstLastPara="1" rIns="0" wrap="square" tIns="0">
            <a:noAutofit/>
          </a:bodyPr>
          <a:lstStyle>
            <a:lvl1pPr indent="-317500" lvl="0" marL="457200" rtl="0" algn="l">
              <a:lnSpc>
                <a:spcPct val="113000"/>
              </a:lnSpc>
              <a:spcBef>
                <a:spcPts val="0"/>
              </a:spcBef>
              <a:spcAft>
                <a:spcPts val="0"/>
              </a:spcAft>
              <a:buClr>
                <a:srgbClr val="595959"/>
              </a:buClr>
              <a:buSzPts val="1400"/>
              <a:buChar char="•"/>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146" name="Google Shape;146;p20"/>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7" name="Google Shape;147;p20"/>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8" name="Google Shape;148;p20"/>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a:lvl1pPr>
            <a:lvl2pPr indent="0" lvl="1" marL="0" rtl="0" algn="l">
              <a:lnSpc>
                <a:spcPct val="100000"/>
              </a:lnSpc>
              <a:spcBef>
                <a:spcPts val="0"/>
              </a:spcBef>
              <a:buNone/>
              <a:defRPr/>
            </a:lvl2pPr>
            <a:lvl3pPr indent="0" lvl="2" marL="0" rtl="0" algn="l">
              <a:lnSpc>
                <a:spcPct val="100000"/>
              </a:lnSpc>
              <a:spcBef>
                <a:spcPts val="0"/>
              </a:spcBef>
              <a:buNone/>
              <a:defRPr/>
            </a:lvl3pPr>
            <a:lvl4pPr indent="0" lvl="3" marL="0" rtl="0" algn="l">
              <a:lnSpc>
                <a:spcPct val="100000"/>
              </a:lnSpc>
              <a:spcBef>
                <a:spcPts val="0"/>
              </a:spcBef>
              <a:buNone/>
              <a:defRPr/>
            </a:lvl4pPr>
            <a:lvl5pPr indent="0" lvl="4" marL="0" rtl="0" algn="l">
              <a:lnSpc>
                <a:spcPct val="100000"/>
              </a:lnSpc>
              <a:spcBef>
                <a:spcPts val="0"/>
              </a:spcBef>
              <a:buNone/>
              <a:defRPr/>
            </a:lvl5pPr>
            <a:lvl6pPr indent="0" lvl="5" marL="0" rtl="0" algn="l">
              <a:lnSpc>
                <a:spcPct val="100000"/>
              </a:lnSpc>
              <a:spcBef>
                <a:spcPts val="0"/>
              </a:spcBef>
              <a:buNone/>
              <a:defRPr/>
            </a:lvl6pPr>
            <a:lvl7pPr indent="0" lvl="6" marL="0" rtl="0" algn="l">
              <a:lnSpc>
                <a:spcPct val="100000"/>
              </a:lnSpc>
              <a:spcBef>
                <a:spcPts val="0"/>
              </a:spcBef>
              <a:buNone/>
              <a:defRPr/>
            </a:lvl7pPr>
            <a:lvl8pPr indent="0" lvl="7" marL="0" rtl="0" algn="l">
              <a:lnSpc>
                <a:spcPct val="100000"/>
              </a:lnSpc>
              <a:spcBef>
                <a:spcPts val="0"/>
              </a:spcBef>
              <a:buNone/>
              <a:defRPr/>
            </a:lvl8pPr>
            <a:lvl9pPr indent="0" lvl="8" marL="0" rtl="0" algn="l">
              <a:lnSpc>
                <a:spcPct val="100000"/>
              </a:lnSpc>
              <a:spcBef>
                <a:spcPts val="0"/>
              </a:spcBef>
              <a:buNone/>
              <a:defRPr/>
            </a:lvl9pPr>
          </a:lstStyle>
          <a:p>
            <a:pPr indent="0" lvl="0" marL="0" rtl="0" algn="l">
              <a:spcBef>
                <a:spcPts val="0"/>
              </a:spcBef>
              <a:spcAft>
                <a:spcPts val="0"/>
              </a:spcAft>
              <a:buNone/>
            </a:pPr>
            <a:fld id="{00000000-1234-1234-1234-123412341234}" type="slidenum">
              <a:rPr lang="es"/>
              <a:t>‹#›</a:t>
            </a:fld>
            <a:endParaRPr/>
          </a:p>
        </p:txBody>
      </p:sp>
      <p:sp>
        <p:nvSpPr>
          <p:cNvPr id="149" name="Google Shape;149;p20"/>
          <p:cNvSpPr txBox="1"/>
          <p:nvPr>
            <p:ph idx="2" type="body"/>
          </p:nvPr>
        </p:nvSpPr>
        <p:spPr>
          <a:xfrm>
            <a:off x="4725939" y="1174499"/>
            <a:ext cx="4063800" cy="3233100"/>
          </a:xfrm>
          <a:prstGeom prst="rect">
            <a:avLst/>
          </a:prstGeom>
          <a:noFill/>
          <a:ln>
            <a:noFill/>
          </a:ln>
        </p:spPr>
        <p:txBody>
          <a:bodyPr anchorCtr="0" anchor="t" bIns="0" lIns="0" spcFirstLastPara="1" rIns="0" wrap="square" tIns="0">
            <a:noAutofit/>
          </a:bodyPr>
          <a:lstStyle>
            <a:lvl1pPr indent="-317500" lvl="0" marL="457200" rtl="0" algn="l">
              <a:lnSpc>
                <a:spcPct val="113000"/>
              </a:lnSpc>
              <a:spcBef>
                <a:spcPts val="0"/>
              </a:spcBef>
              <a:spcAft>
                <a:spcPts val="0"/>
              </a:spcAft>
              <a:buClr>
                <a:srgbClr val="595959"/>
              </a:buClr>
              <a:buSzPts val="1400"/>
              <a:buChar char="•"/>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150" name="Google Shape;150;p20"/>
          <p:cNvSpPr txBox="1"/>
          <p:nvPr>
            <p:ph idx="3" type="body"/>
          </p:nvPr>
        </p:nvSpPr>
        <p:spPr>
          <a:xfrm>
            <a:off x="6487003" y="249157"/>
            <a:ext cx="2450100" cy="1083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FF0000"/>
              </a:buClr>
              <a:buSzPts val="600"/>
              <a:buNone/>
              <a:defRPr sz="600">
                <a:solidFill>
                  <a:srgbClr val="FF0000"/>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grpSp>
        <p:nvGrpSpPr>
          <p:cNvPr id="151" name="Google Shape;151;p20"/>
          <p:cNvGrpSpPr/>
          <p:nvPr/>
        </p:nvGrpSpPr>
        <p:grpSpPr>
          <a:xfrm>
            <a:off x="8138483" y="4847551"/>
            <a:ext cx="809701" cy="149902"/>
            <a:chOff x="830300" y="1716088"/>
            <a:chExt cx="10058401" cy="1862137"/>
          </a:xfrm>
        </p:grpSpPr>
        <p:sp>
          <p:nvSpPr>
            <p:cNvPr id="152" name="Google Shape;152;p20"/>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3" name="Google Shape;153;p20"/>
            <p:cNvSpPr/>
            <p:nvPr/>
          </p:nvSpPr>
          <p:spPr>
            <a:xfrm>
              <a:off x="3130588" y="1749425"/>
              <a:ext cx="435000" cy="1789200"/>
            </a:xfrm>
            <a:prstGeom prst="rect">
              <a:avLst/>
            </a:pr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4" name="Google Shape;154;p20"/>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5" name="Google Shape;155;p20"/>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6" name="Google Shape;156;p20"/>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7" name="Google Shape;157;p20"/>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and three columns">
  <p:cSld name="Header and three columns">
    <p:spTree>
      <p:nvGrpSpPr>
        <p:cNvPr id="158" name="Shape 158"/>
        <p:cNvGrpSpPr/>
        <p:nvPr/>
      </p:nvGrpSpPr>
      <p:grpSpPr>
        <a:xfrm>
          <a:off x="0" y="0"/>
          <a:ext cx="0" cy="0"/>
          <a:chOff x="0" y="0"/>
          <a:chExt cx="0" cy="0"/>
        </a:xfrm>
      </p:grpSpPr>
      <p:sp>
        <p:nvSpPr>
          <p:cNvPr id="159" name="Google Shape;159;p21"/>
          <p:cNvSpPr txBox="1"/>
          <p:nvPr>
            <p:ph type="title"/>
          </p:nvPr>
        </p:nvSpPr>
        <p:spPr>
          <a:xfrm>
            <a:off x="359100" y="491400"/>
            <a:ext cx="8424000" cy="6750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60" name="Google Shape;160;p21"/>
          <p:cNvSpPr txBox="1"/>
          <p:nvPr>
            <p:ph idx="1" type="body"/>
          </p:nvPr>
        </p:nvSpPr>
        <p:spPr>
          <a:xfrm>
            <a:off x="359569" y="1174499"/>
            <a:ext cx="2700000" cy="3233100"/>
          </a:xfrm>
          <a:prstGeom prst="rect">
            <a:avLst/>
          </a:prstGeom>
          <a:noFill/>
          <a:ln>
            <a:noFill/>
          </a:ln>
        </p:spPr>
        <p:txBody>
          <a:bodyPr anchorCtr="0" anchor="t" bIns="0" lIns="0" spcFirstLastPara="1" rIns="0" wrap="square" tIns="0">
            <a:noAutofit/>
          </a:bodyPr>
          <a:lstStyle>
            <a:lvl1pPr indent="-317500" lvl="0" marL="457200" rtl="0" algn="l">
              <a:lnSpc>
                <a:spcPct val="113000"/>
              </a:lnSpc>
              <a:spcBef>
                <a:spcPts val="0"/>
              </a:spcBef>
              <a:spcAft>
                <a:spcPts val="0"/>
              </a:spcAft>
              <a:buClr>
                <a:srgbClr val="595959"/>
              </a:buClr>
              <a:buSzPts val="1400"/>
              <a:buChar char="•"/>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161" name="Google Shape;161;p21"/>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2" name="Google Shape;162;p21"/>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63" name="Google Shape;163;p21"/>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a:lvl1pPr>
            <a:lvl2pPr indent="0" lvl="1" marL="0" rtl="0" algn="l">
              <a:lnSpc>
                <a:spcPct val="100000"/>
              </a:lnSpc>
              <a:spcBef>
                <a:spcPts val="0"/>
              </a:spcBef>
              <a:buNone/>
              <a:defRPr/>
            </a:lvl2pPr>
            <a:lvl3pPr indent="0" lvl="2" marL="0" rtl="0" algn="l">
              <a:lnSpc>
                <a:spcPct val="100000"/>
              </a:lnSpc>
              <a:spcBef>
                <a:spcPts val="0"/>
              </a:spcBef>
              <a:buNone/>
              <a:defRPr/>
            </a:lvl3pPr>
            <a:lvl4pPr indent="0" lvl="3" marL="0" rtl="0" algn="l">
              <a:lnSpc>
                <a:spcPct val="100000"/>
              </a:lnSpc>
              <a:spcBef>
                <a:spcPts val="0"/>
              </a:spcBef>
              <a:buNone/>
              <a:defRPr/>
            </a:lvl4pPr>
            <a:lvl5pPr indent="0" lvl="4" marL="0" rtl="0" algn="l">
              <a:lnSpc>
                <a:spcPct val="100000"/>
              </a:lnSpc>
              <a:spcBef>
                <a:spcPts val="0"/>
              </a:spcBef>
              <a:buNone/>
              <a:defRPr/>
            </a:lvl5pPr>
            <a:lvl6pPr indent="0" lvl="5" marL="0" rtl="0" algn="l">
              <a:lnSpc>
                <a:spcPct val="100000"/>
              </a:lnSpc>
              <a:spcBef>
                <a:spcPts val="0"/>
              </a:spcBef>
              <a:buNone/>
              <a:defRPr/>
            </a:lvl6pPr>
            <a:lvl7pPr indent="0" lvl="6" marL="0" rtl="0" algn="l">
              <a:lnSpc>
                <a:spcPct val="100000"/>
              </a:lnSpc>
              <a:spcBef>
                <a:spcPts val="0"/>
              </a:spcBef>
              <a:buNone/>
              <a:defRPr/>
            </a:lvl7pPr>
            <a:lvl8pPr indent="0" lvl="7" marL="0" rtl="0" algn="l">
              <a:lnSpc>
                <a:spcPct val="100000"/>
              </a:lnSpc>
              <a:spcBef>
                <a:spcPts val="0"/>
              </a:spcBef>
              <a:buNone/>
              <a:defRPr/>
            </a:lvl8pPr>
            <a:lvl9pPr indent="0" lvl="8" marL="0" rtl="0" algn="l">
              <a:lnSpc>
                <a:spcPct val="100000"/>
              </a:lnSpc>
              <a:spcBef>
                <a:spcPts val="0"/>
              </a:spcBef>
              <a:buNone/>
              <a:defRPr/>
            </a:lvl9pPr>
          </a:lstStyle>
          <a:p>
            <a:pPr indent="0" lvl="0" marL="0" rtl="0" algn="l">
              <a:spcBef>
                <a:spcPts val="0"/>
              </a:spcBef>
              <a:spcAft>
                <a:spcPts val="0"/>
              </a:spcAft>
              <a:buNone/>
            </a:pPr>
            <a:fld id="{00000000-1234-1234-1234-123412341234}" type="slidenum">
              <a:rPr lang="es"/>
              <a:t>‹#›</a:t>
            </a:fld>
            <a:endParaRPr/>
          </a:p>
        </p:txBody>
      </p:sp>
      <p:sp>
        <p:nvSpPr>
          <p:cNvPr id="164" name="Google Shape;164;p21"/>
          <p:cNvSpPr txBox="1"/>
          <p:nvPr>
            <p:ph idx="2" type="body"/>
          </p:nvPr>
        </p:nvSpPr>
        <p:spPr>
          <a:xfrm>
            <a:off x="6487003" y="249157"/>
            <a:ext cx="2450100" cy="1083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FF0000"/>
              </a:buClr>
              <a:buSzPts val="600"/>
              <a:buNone/>
              <a:defRPr sz="600">
                <a:solidFill>
                  <a:srgbClr val="FF0000"/>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165" name="Google Shape;165;p21"/>
          <p:cNvSpPr txBox="1"/>
          <p:nvPr>
            <p:ph idx="3" type="body"/>
          </p:nvPr>
        </p:nvSpPr>
        <p:spPr>
          <a:xfrm>
            <a:off x="3221063" y="1174499"/>
            <a:ext cx="2700000" cy="3233100"/>
          </a:xfrm>
          <a:prstGeom prst="rect">
            <a:avLst/>
          </a:prstGeom>
          <a:noFill/>
          <a:ln>
            <a:noFill/>
          </a:ln>
        </p:spPr>
        <p:txBody>
          <a:bodyPr anchorCtr="0" anchor="t" bIns="0" lIns="0" spcFirstLastPara="1" rIns="0" wrap="square" tIns="0">
            <a:noAutofit/>
          </a:bodyPr>
          <a:lstStyle>
            <a:lvl1pPr indent="-317500" lvl="0" marL="457200" rtl="0" algn="l">
              <a:lnSpc>
                <a:spcPct val="113000"/>
              </a:lnSpc>
              <a:spcBef>
                <a:spcPts val="0"/>
              </a:spcBef>
              <a:spcAft>
                <a:spcPts val="0"/>
              </a:spcAft>
              <a:buClr>
                <a:srgbClr val="595959"/>
              </a:buClr>
              <a:buSzPts val="1400"/>
              <a:buChar char="•"/>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166" name="Google Shape;166;p21"/>
          <p:cNvSpPr txBox="1"/>
          <p:nvPr>
            <p:ph idx="4" type="body"/>
          </p:nvPr>
        </p:nvSpPr>
        <p:spPr>
          <a:xfrm>
            <a:off x="6087822" y="1176934"/>
            <a:ext cx="2700000" cy="3230700"/>
          </a:xfrm>
          <a:prstGeom prst="rect">
            <a:avLst/>
          </a:prstGeom>
          <a:noFill/>
          <a:ln>
            <a:noFill/>
          </a:ln>
        </p:spPr>
        <p:txBody>
          <a:bodyPr anchorCtr="0" anchor="t" bIns="0" lIns="0" spcFirstLastPara="1" rIns="0" wrap="square" tIns="0">
            <a:noAutofit/>
          </a:bodyPr>
          <a:lstStyle>
            <a:lvl1pPr indent="-317500" lvl="0" marL="457200" rtl="0" algn="l">
              <a:lnSpc>
                <a:spcPct val="113000"/>
              </a:lnSpc>
              <a:spcBef>
                <a:spcPts val="0"/>
              </a:spcBef>
              <a:spcAft>
                <a:spcPts val="0"/>
              </a:spcAft>
              <a:buClr>
                <a:srgbClr val="595959"/>
              </a:buClr>
              <a:buSzPts val="1400"/>
              <a:buChar char="•"/>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grpSp>
        <p:nvGrpSpPr>
          <p:cNvPr id="167" name="Google Shape;167;p21"/>
          <p:cNvGrpSpPr/>
          <p:nvPr/>
        </p:nvGrpSpPr>
        <p:grpSpPr>
          <a:xfrm>
            <a:off x="8138483" y="4847551"/>
            <a:ext cx="809701" cy="149902"/>
            <a:chOff x="830300" y="1716088"/>
            <a:chExt cx="10058401" cy="1862137"/>
          </a:xfrm>
        </p:grpSpPr>
        <p:sp>
          <p:nvSpPr>
            <p:cNvPr id="168" name="Google Shape;168;p21"/>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9" name="Google Shape;169;p21"/>
            <p:cNvSpPr/>
            <p:nvPr/>
          </p:nvSpPr>
          <p:spPr>
            <a:xfrm>
              <a:off x="3130588" y="1749425"/>
              <a:ext cx="435000" cy="1789200"/>
            </a:xfrm>
            <a:prstGeom prst="rect">
              <a:avLst/>
            </a:pr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0" name="Google Shape;170;p21"/>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1" name="Google Shape;171;p21"/>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2" name="Google Shape;172;p21"/>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3" name="Google Shape;173;p21"/>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p:cSld name="Picture">
    <p:spTree>
      <p:nvGrpSpPr>
        <p:cNvPr id="174" name="Shape 174"/>
        <p:cNvGrpSpPr/>
        <p:nvPr/>
      </p:nvGrpSpPr>
      <p:grpSpPr>
        <a:xfrm>
          <a:off x="0" y="0"/>
          <a:ext cx="0" cy="0"/>
          <a:chOff x="0" y="0"/>
          <a:chExt cx="0" cy="0"/>
        </a:xfrm>
      </p:grpSpPr>
      <p:sp>
        <p:nvSpPr>
          <p:cNvPr id="175" name="Google Shape;175;p22"/>
          <p:cNvSpPr/>
          <p:nvPr>
            <p:ph idx="2" type="pic"/>
          </p:nvPr>
        </p:nvSpPr>
        <p:spPr>
          <a:xfrm>
            <a:off x="0" y="0"/>
            <a:ext cx="9144000" cy="5143500"/>
          </a:xfrm>
          <a:prstGeom prst="rect">
            <a:avLst/>
          </a:prstGeom>
          <a:noFill/>
          <a:ln>
            <a:noFill/>
          </a:ln>
        </p:spPr>
        <p:txBody>
          <a:bodyPr anchorCtr="0" anchor="t" bIns="0" lIns="0" spcFirstLastPara="1" rIns="0" wrap="square" tIns="0">
            <a:noAutofit/>
          </a:bodyPr>
          <a:lstStyle>
            <a:lvl1pPr lvl="0" marR="0" rtl="0" algn="ctr">
              <a:lnSpc>
                <a:spcPct val="113000"/>
              </a:lnSpc>
              <a:spcBef>
                <a:spcPts val="0"/>
              </a:spcBef>
              <a:spcAft>
                <a:spcPts val="0"/>
              </a:spcAft>
              <a:buClr>
                <a:srgbClr val="595959"/>
              </a:buClr>
              <a:buSzPts val="1100"/>
              <a:buFont typeface="Arial"/>
              <a:buNone/>
              <a:defRPr b="0" i="0" sz="1100" u="none" cap="none" strike="noStrike">
                <a:solidFill>
                  <a:srgbClr val="595959"/>
                </a:solidFill>
                <a:latin typeface="Arial"/>
                <a:ea typeface="Arial"/>
                <a:cs typeface="Arial"/>
                <a:sym typeface="Arial"/>
              </a:defRPr>
            </a:lvl1pPr>
            <a:lvl2pPr lvl="1"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2pPr>
            <a:lvl3pPr lvl="2"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3pPr>
            <a:lvl4pPr lvl="3"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4pPr>
            <a:lvl5pPr lvl="4"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5pPr>
            <a:lvl6pPr lvl="5"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6pPr>
            <a:lvl7pPr lvl="6"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7pPr>
            <a:lvl8pPr lvl="7"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8pPr>
            <a:lvl9pPr lvl="8"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9pPr>
          </a:lstStyle>
          <a:p/>
        </p:txBody>
      </p:sp>
      <p:sp>
        <p:nvSpPr>
          <p:cNvPr id="176" name="Google Shape;176;p22"/>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7" name="Google Shape;177;p22"/>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78" name="Google Shape;178;p22"/>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a:lvl1pPr>
            <a:lvl2pPr indent="0" lvl="1" marL="0" rtl="0" algn="l">
              <a:lnSpc>
                <a:spcPct val="100000"/>
              </a:lnSpc>
              <a:spcBef>
                <a:spcPts val="0"/>
              </a:spcBef>
              <a:buNone/>
              <a:defRPr/>
            </a:lvl2pPr>
            <a:lvl3pPr indent="0" lvl="2" marL="0" rtl="0" algn="l">
              <a:lnSpc>
                <a:spcPct val="100000"/>
              </a:lnSpc>
              <a:spcBef>
                <a:spcPts val="0"/>
              </a:spcBef>
              <a:buNone/>
              <a:defRPr/>
            </a:lvl3pPr>
            <a:lvl4pPr indent="0" lvl="3" marL="0" rtl="0" algn="l">
              <a:lnSpc>
                <a:spcPct val="100000"/>
              </a:lnSpc>
              <a:spcBef>
                <a:spcPts val="0"/>
              </a:spcBef>
              <a:buNone/>
              <a:defRPr/>
            </a:lvl4pPr>
            <a:lvl5pPr indent="0" lvl="4" marL="0" rtl="0" algn="l">
              <a:lnSpc>
                <a:spcPct val="100000"/>
              </a:lnSpc>
              <a:spcBef>
                <a:spcPts val="0"/>
              </a:spcBef>
              <a:buNone/>
              <a:defRPr/>
            </a:lvl5pPr>
            <a:lvl6pPr indent="0" lvl="5" marL="0" rtl="0" algn="l">
              <a:lnSpc>
                <a:spcPct val="100000"/>
              </a:lnSpc>
              <a:spcBef>
                <a:spcPts val="0"/>
              </a:spcBef>
              <a:buNone/>
              <a:defRPr/>
            </a:lvl6pPr>
            <a:lvl7pPr indent="0" lvl="6" marL="0" rtl="0" algn="l">
              <a:lnSpc>
                <a:spcPct val="100000"/>
              </a:lnSpc>
              <a:spcBef>
                <a:spcPts val="0"/>
              </a:spcBef>
              <a:buNone/>
              <a:defRPr/>
            </a:lvl7pPr>
            <a:lvl8pPr indent="0" lvl="7" marL="0" rtl="0" algn="l">
              <a:lnSpc>
                <a:spcPct val="100000"/>
              </a:lnSpc>
              <a:spcBef>
                <a:spcPts val="0"/>
              </a:spcBef>
              <a:buNone/>
              <a:defRPr/>
            </a:lvl8pPr>
            <a:lvl9pPr indent="0" lvl="8" marL="0" rtl="0" algn="l">
              <a:lnSpc>
                <a:spcPct val="100000"/>
              </a:lnSpc>
              <a:spcBef>
                <a:spcPts val="0"/>
              </a:spcBef>
              <a:buNone/>
              <a:defRPr/>
            </a:lvl9pPr>
          </a:lstStyle>
          <a:p>
            <a:pPr indent="0" lvl="0" marL="0" rtl="0" algn="l">
              <a:spcBef>
                <a:spcPts val="0"/>
              </a:spcBef>
              <a:spcAft>
                <a:spcPts val="0"/>
              </a:spcAft>
              <a:buNone/>
            </a:pPr>
            <a:fld id="{00000000-1234-1234-1234-123412341234}" type="slidenum">
              <a:rPr lang="es"/>
              <a:t>‹#›</a:t>
            </a:fld>
            <a:endParaRPr/>
          </a:p>
        </p:txBody>
      </p:sp>
      <p:sp>
        <p:nvSpPr>
          <p:cNvPr id="179" name="Google Shape;179;p22"/>
          <p:cNvSpPr txBox="1"/>
          <p:nvPr>
            <p:ph idx="1" type="body"/>
          </p:nvPr>
        </p:nvSpPr>
        <p:spPr>
          <a:xfrm>
            <a:off x="8138508" y="4846721"/>
            <a:ext cx="810000" cy="151200"/>
          </a:xfrm>
          <a:prstGeom prst="rect">
            <a:avLst/>
          </a:prstGeom>
          <a:noFill/>
          <a:ln>
            <a:noFill/>
          </a:ln>
        </p:spPr>
        <p:txBody>
          <a:bodyPr anchorCtr="0" anchor="t" bIns="0" lIns="0" spcFirstLastPara="1" rIns="0" wrap="square" tIns="0">
            <a:noAutofit/>
          </a:bodyPr>
          <a:lstStyle>
            <a:lvl1pPr indent="-228600" lvl="0" marL="457200" rtl="0" algn="l">
              <a:lnSpc>
                <a:spcPct val="113000"/>
              </a:lnSpc>
              <a:spcBef>
                <a:spcPts val="0"/>
              </a:spcBef>
              <a:spcAft>
                <a:spcPts val="0"/>
              </a:spcAft>
              <a:buClr>
                <a:srgbClr val="595959"/>
              </a:buClr>
              <a:buSzPts val="1100"/>
              <a:buNone/>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180" name="Google Shape;180;p22"/>
          <p:cNvSpPr txBox="1"/>
          <p:nvPr>
            <p:ph idx="3" type="body"/>
          </p:nvPr>
        </p:nvSpPr>
        <p:spPr>
          <a:xfrm>
            <a:off x="6487003" y="249157"/>
            <a:ext cx="2450100" cy="1083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FF0000"/>
              </a:buClr>
              <a:buSzPts val="600"/>
              <a:buNone/>
              <a:defRPr sz="600">
                <a:solidFill>
                  <a:srgbClr val="FF0000"/>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 white logo">
  <p:cSld name="Picture - white logo">
    <p:spTree>
      <p:nvGrpSpPr>
        <p:cNvPr id="181" name="Shape 181"/>
        <p:cNvGrpSpPr/>
        <p:nvPr/>
      </p:nvGrpSpPr>
      <p:grpSpPr>
        <a:xfrm>
          <a:off x="0" y="0"/>
          <a:ext cx="0" cy="0"/>
          <a:chOff x="0" y="0"/>
          <a:chExt cx="0" cy="0"/>
        </a:xfrm>
      </p:grpSpPr>
      <p:sp>
        <p:nvSpPr>
          <p:cNvPr id="182" name="Google Shape;182;p23"/>
          <p:cNvSpPr/>
          <p:nvPr>
            <p:ph idx="2" type="pic"/>
          </p:nvPr>
        </p:nvSpPr>
        <p:spPr>
          <a:xfrm>
            <a:off x="0" y="0"/>
            <a:ext cx="9144000" cy="5143500"/>
          </a:xfrm>
          <a:prstGeom prst="rect">
            <a:avLst/>
          </a:prstGeom>
          <a:noFill/>
          <a:ln>
            <a:noFill/>
          </a:ln>
        </p:spPr>
        <p:txBody>
          <a:bodyPr anchorCtr="0" anchor="t" bIns="0" lIns="0" spcFirstLastPara="1" rIns="0" wrap="square" tIns="0">
            <a:noAutofit/>
          </a:bodyPr>
          <a:lstStyle>
            <a:lvl1pPr lvl="0" marR="0" rtl="0" algn="ctr">
              <a:lnSpc>
                <a:spcPct val="113000"/>
              </a:lnSpc>
              <a:spcBef>
                <a:spcPts val="0"/>
              </a:spcBef>
              <a:spcAft>
                <a:spcPts val="0"/>
              </a:spcAft>
              <a:buClr>
                <a:srgbClr val="595959"/>
              </a:buClr>
              <a:buSzPts val="1100"/>
              <a:buFont typeface="Arial"/>
              <a:buNone/>
              <a:defRPr b="0" i="0" sz="1100" u="none" cap="none" strike="noStrike">
                <a:solidFill>
                  <a:srgbClr val="595959"/>
                </a:solidFill>
                <a:latin typeface="Arial"/>
                <a:ea typeface="Arial"/>
                <a:cs typeface="Arial"/>
                <a:sym typeface="Arial"/>
              </a:defRPr>
            </a:lvl1pPr>
            <a:lvl2pPr lvl="1"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2pPr>
            <a:lvl3pPr lvl="2"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3pPr>
            <a:lvl4pPr lvl="3"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4pPr>
            <a:lvl5pPr lvl="4"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5pPr>
            <a:lvl6pPr lvl="5"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6pPr>
            <a:lvl7pPr lvl="6"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7pPr>
            <a:lvl8pPr lvl="7"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8pPr>
            <a:lvl9pPr lvl="8"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9pPr>
          </a:lstStyle>
          <a:p/>
        </p:txBody>
      </p:sp>
      <p:sp>
        <p:nvSpPr>
          <p:cNvPr id="183" name="Google Shape;183;p23"/>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4" name="Google Shape;184;p23"/>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5" name="Google Shape;185;p23"/>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a:lvl1pPr>
            <a:lvl2pPr indent="0" lvl="1" marL="0" rtl="0" algn="l">
              <a:lnSpc>
                <a:spcPct val="100000"/>
              </a:lnSpc>
              <a:spcBef>
                <a:spcPts val="0"/>
              </a:spcBef>
              <a:buNone/>
              <a:defRPr/>
            </a:lvl2pPr>
            <a:lvl3pPr indent="0" lvl="2" marL="0" rtl="0" algn="l">
              <a:lnSpc>
                <a:spcPct val="100000"/>
              </a:lnSpc>
              <a:spcBef>
                <a:spcPts val="0"/>
              </a:spcBef>
              <a:buNone/>
              <a:defRPr/>
            </a:lvl3pPr>
            <a:lvl4pPr indent="0" lvl="3" marL="0" rtl="0" algn="l">
              <a:lnSpc>
                <a:spcPct val="100000"/>
              </a:lnSpc>
              <a:spcBef>
                <a:spcPts val="0"/>
              </a:spcBef>
              <a:buNone/>
              <a:defRPr/>
            </a:lvl4pPr>
            <a:lvl5pPr indent="0" lvl="4" marL="0" rtl="0" algn="l">
              <a:lnSpc>
                <a:spcPct val="100000"/>
              </a:lnSpc>
              <a:spcBef>
                <a:spcPts val="0"/>
              </a:spcBef>
              <a:buNone/>
              <a:defRPr/>
            </a:lvl5pPr>
            <a:lvl6pPr indent="0" lvl="5" marL="0" rtl="0" algn="l">
              <a:lnSpc>
                <a:spcPct val="100000"/>
              </a:lnSpc>
              <a:spcBef>
                <a:spcPts val="0"/>
              </a:spcBef>
              <a:buNone/>
              <a:defRPr/>
            </a:lvl6pPr>
            <a:lvl7pPr indent="0" lvl="6" marL="0" rtl="0" algn="l">
              <a:lnSpc>
                <a:spcPct val="100000"/>
              </a:lnSpc>
              <a:spcBef>
                <a:spcPts val="0"/>
              </a:spcBef>
              <a:buNone/>
              <a:defRPr/>
            </a:lvl7pPr>
            <a:lvl8pPr indent="0" lvl="7" marL="0" rtl="0" algn="l">
              <a:lnSpc>
                <a:spcPct val="100000"/>
              </a:lnSpc>
              <a:spcBef>
                <a:spcPts val="0"/>
              </a:spcBef>
              <a:buNone/>
              <a:defRPr/>
            </a:lvl8pPr>
            <a:lvl9pPr indent="0" lvl="8" marL="0" rtl="0" algn="l">
              <a:lnSpc>
                <a:spcPct val="100000"/>
              </a:lnSpc>
              <a:spcBef>
                <a:spcPts val="0"/>
              </a:spcBef>
              <a:buNone/>
              <a:defRPr/>
            </a:lvl9pPr>
          </a:lstStyle>
          <a:p>
            <a:pPr indent="0" lvl="0" marL="0" rtl="0" algn="l">
              <a:spcBef>
                <a:spcPts val="0"/>
              </a:spcBef>
              <a:spcAft>
                <a:spcPts val="0"/>
              </a:spcAft>
              <a:buNone/>
            </a:pPr>
            <a:fld id="{00000000-1234-1234-1234-123412341234}" type="slidenum">
              <a:rPr lang="es"/>
              <a:t>‹#›</a:t>
            </a:fld>
            <a:endParaRPr/>
          </a:p>
        </p:txBody>
      </p:sp>
      <p:sp>
        <p:nvSpPr>
          <p:cNvPr id="186" name="Google Shape;186;p23"/>
          <p:cNvSpPr txBox="1"/>
          <p:nvPr>
            <p:ph idx="1" type="body"/>
          </p:nvPr>
        </p:nvSpPr>
        <p:spPr>
          <a:xfrm>
            <a:off x="8138508" y="4846721"/>
            <a:ext cx="810000" cy="151200"/>
          </a:xfrm>
          <a:prstGeom prst="rect">
            <a:avLst/>
          </a:prstGeom>
          <a:noFill/>
          <a:ln>
            <a:noFill/>
          </a:ln>
        </p:spPr>
        <p:txBody>
          <a:bodyPr anchorCtr="0" anchor="t" bIns="0" lIns="0" spcFirstLastPara="1" rIns="0" wrap="square" tIns="0">
            <a:noAutofit/>
          </a:bodyPr>
          <a:lstStyle>
            <a:lvl1pPr indent="-228600" lvl="0" marL="457200" rtl="0" algn="l">
              <a:lnSpc>
                <a:spcPct val="113000"/>
              </a:lnSpc>
              <a:spcBef>
                <a:spcPts val="0"/>
              </a:spcBef>
              <a:spcAft>
                <a:spcPts val="0"/>
              </a:spcAft>
              <a:buClr>
                <a:srgbClr val="595959"/>
              </a:buClr>
              <a:buSzPts val="1100"/>
              <a:buNone/>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187" name="Google Shape;187;p23"/>
          <p:cNvSpPr txBox="1"/>
          <p:nvPr>
            <p:ph idx="3" type="body"/>
          </p:nvPr>
        </p:nvSpPr>
        <p:spPr>
          <a:xfrm>
            <a:off x="6487003" y="249157"/>
            <a:ext cx="2450100" cy="1083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FF0000"/>
              </a:buClr>
              <a:buSzPts val="600"/>
              <a:buNone/>
              <a:defRPr sz="600">
                <a:solidFill>
                  <a:srgbClr val="FF0000"/>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pictures with text">
  <p:cSld name="Two pictures with text">
    <p:spTree>
      <p:nvGrpSpPr>
        <p:cNvPr id="188" name="Shape 188"/>
        <p:cNvGrpSpPr/>
        <p:nvPr/>
      </p:nvGrpSpPr>
      <p:grpSpPr>
        <a:xfrm>
          <a:off x="0" y="0"/>
          <a:ext cx="0" cy="0"/>
          <a:chOff x="0" y="0"/>
          <a:chExt cx="0" cy="0"/>
        </a:xfrm>
      </p:grpSpPr>
      <p:sp>
        <p:nvSpPr>
          <p:cNvPr id="189" name="Google Shape;189;p24"/>
          <p:cNvSpPr txBox="1"/>
          <p:nvPr>
            <p:ph type="title"/>
          </p:nvPr>
        </p:nvSpPr>
        <p:spPr>
          <a:xfrm>
            <a:off x="359100" y="491400"/>
            <a:ext cx="8424000" cy="6750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0" name="Google Shape;190;p24"/>
          <p:cNvSpPr txBox="1"/>
          <p:nvPr>
            <p:ph idx="1" type="body"/>
          </p:nvPr>
        </p:nvSpPr>
        <p:spPr>
          <a:xfrm>
            <a:off x="359569" y="1174501"/>
            <a:ext cx="4063500" cy="317100"/>
          </a:xfrm>
          <a:prstGeom prst="rect">
            <a:avLst/>
          </a:prstGeom>
          <a:noFill/>
          <a:ln>
            <a:noFill/>
          </a:ln>
        </p:spPr>
        <p:txBody>
          <a:bodyPr anchorCtr="0" anchor="t" bIns="0" lIns="0" spcFirstLastPara="1" rIns="0" wrap="square" tIns="0">
            <a:noAutofit/>
          </a:bodyPr>
          <a:lstStyle>
            <a:lvl1pPr indent="-228600" lvl="0" marL="457200" rtl="0" algn="l">
              <a:lnSpc>
                <a:spcPct val="113000"/>
              </a:lnSpc>
              <a:spcBef>
                <a:spcPts val="0"/>
              </a:spcBef>
              <a:spcAft>
                <a:spcPts val="0"/>
              </a:spcAft>
              <a:buClr>
                <a:srgbClr val="595959"/>
              </a:buClr>
              <a:buSzPts val="1100"/>
              <a:buNone/>
              <a:defRPr b="1"/>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191" name="Google Shape;191;p24"/>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2" name="Google Shape;192;p24"/>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3" name="Google Shape;193;p24"/>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a:lvl1pPr>
            <a:lvl2pPr indent="0" lvl="1" marL="0" rtl="0" algn="l">
              <a:lnSpc>
                <a:spcPct val="100000"/>
              </a:lnSpc>
              <a:spcBef>
                <a:spcPts val="0"/>
              </a:spcBef>
              <a:buNone/>
              <a:defRPr/>
            </a:lvl2pPr>
            <a:lvl3pPr indent="0" lvl="2" marL="0" rtl="0" algn="l">
              <a:lnSpc>
                <a:spcPct val="100000"/>
              </a:lnSpc>
              <a:spcBef>
                <a:spcPts val="0"/>
              </a:spcBef>
              <a:buNone/>
              <a:defRPr/>
            </a:lvl3pPr>
            <a:lvl4pPr indent="0" lvl="3" marL="0" rtl="0" algn="l">
              <a:lnSpc>
                <a:spcPct val="100000"/>
              </a:lnSpc>
              <a:spcBef>
                <a:spcPts val="0"/>
              </a:spcBef>
              <a:buNone/>
              <a:defRPr/>
            </a:lvl4pPr>
            <a:lvl5pPr indent="0" lvl="4" marL="0" rtl="0" algn="l">
              <a:lnSpc>
                <a:spcPct val="100000"/>
              </a:lnSpc>
              <a:spcBef>
                <a:spcPts val="0"/>
              </a:spcBef>
              <a:buNone/>
              <a:defRPr/>
            </a:lvl5pPr>
            <a:lvl6pPr indent="0" lvl="5" marL="0" rtl="0" algn="l">
              <a:lnSpc>
                <a:spcPct val="100000"/>
              </a:lnSpc>
              <a:spcBef>
                <a:spcPts val="0"/>
              </a:spcBef>
              <a:buNone/>
              <a:defRPr/>
            </a:lvl6pPr>
            <a:lvl7pPr indent="0" lvl="6" marL="0" rtl="0" algn="l">
              <a:lnSpc>
                <a:spcPct val="100000"/>
              </a:lnSpc>
              <a:spcBef>
                <a:spcPts val="0"/>
              </a:spcBef>
              <a:buNone/>
              <a:defRPr/>
            </a:lvl7pPr>
            <a:lvl8pPr indent="0" lvl="7" marL="0" rtl="0" algn="l">
              <a:lnSpc>
                <a:spcPct val="100000"/>
              </a:lnSpc>
              <a:spcBef>
                <a:spcPts val="0"/>
              </a:spcBef>
              <a:buNone/>
              <a:defRPr/>
            </a:lvl8pPr>
            <a:lvl9pPr indent="0" lvl="8" marL="0" rtl="0" algn="l">
              <a:lnSpc>
                <a:spcPct val="100000"/>
              </a:lnSpc>
              <a:spcBef>
                <a:spcPts val="0"/>
              </a:spcBef>
              <a:buNone/>
              <a:defRPr/>
            </a:lvl9pPr>
          </a:lstStyle>
          <a:p>
            <a:pPr indent="0" lvl="0" marL="0" rtl="0" algn="l">
              <a:spcBef>
                <a:spcPts val="0"/>
              </a:spcBef>
              <a:spcAft>
                <a:spcPts val="0"/>
              </a:spcAft>
              <a:buNone/>
            </a:pPr>
            <a:fld id="{00000000-1234-1234-1234-123412341234}" type="slidenum">
              <a:rPr lang="es"/>
              <a:t>‹#›</a:t>
            </a:fld>
            <a:endParaRPr/>
          </a:p>
        </p:txBody>
      </p:sp>
      <p:sp>
        <p:nvSpPr>
          <p:cNvPr id="194" name="Google Shape;194;p24"/>
          <p:cNvSpPr txBox="1"/>
          <p:nvPr>
            <p:ph idx="2" type="body"/>
          </p:nvPr>
        </p:nvSpPr>
        <p:spPr>
          <a:xfrm>
            <a:off x="6487003" y="249157"/>
            <a:ext cx="2450100" cy="1083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FF0000"/>
              </a:buClr>
              <a:buSzPts val="600"/>
              <a:buNone/>
              <a:defRPr sz="600">
                <a:solidFill>
                  <a:srgbClr val="FF0000"/>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195" name="Google Shape;195;p24"/>
          <p:cNvSpPr txBox="1"/>
          <p:nvPr>
            <p:ph idx="3" type="body"/>
          </p:nvPr>
        </p:nvSpPr>
        <p:spPr>
          <a:xfrm>
            <a:off x="4725939" y="1174500"/>
            <a:ext cx="4063800" cy="317100"/>
          </a:xfrm>
          <a:prstGeom prst="rect">
            <a:avLst/>
          </a:prstGeom>
          <a:noFill/>
          <a:ln>
            <a:noFill/>
          </a:ln>
        </p:spPr>
        <p:txBody>
          <a:bodyPr anchorCtr="0" anchor="t" bIns="0" lIns="0" spcFirstLastPara="1" rIns="0" wrap="square" tIns="0">
            <a:noAutofit/>
          </a:bodyPr>
          <a:lstStyle>
            <a:lvl1pPr indent="-228600" lvl="0" marL="457200" rtl="0" algn="l">
              <a:lnSpc>
                <a:spcPct val="113000"/>
              </a:lnSpc>
              <a:spcBef>
                <a:spcPts val="0"/>
              </a:spcBef>
              <a:spcAft>
                <a:spcPts val="0"/>
              </a:spcAft>
              <a:buClr>
                <a:srgbClr val="595959"/>
              </a:buClr>
              <a:buSzPts val="1100"/>
              <a:buNone/>
              <a:defRPr b="1"/>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196" name="Google Shape;196;p24"/>
          <p:cNvSpPr/>
          <p:nvPr>
            <p:ph idx="4" type="pic"/>
          </p:nvPr>
        </p:nvSpPr>
        <p:spPr>
          <a:xfrm>
            <a:off x="359567" y="1545637"/>
            <a:ext cx="4063500" cy="2597100"/>
          </a:xfrm>
          <a:prstGeom prst="rect">
            <a:avLst/>
          </a:prstGeom>
          <a:noFill/>
          <a:ln>
            <a:noFill/>
          </a:ln>
        </p:spPr>
        <p:txBody>
          <a:bodyPr anchorCtr="0" anchor="t" bIns="0" lIns="0" spcFirstLastPara="1" rIns="0" wrap="square" tIns="0">
            <a:noAutofit/>
          </a:bodyPr>
          <a:lstStyle>
            <a:lvl1pPr lvl="0" marR="0" rtl="0" algn="l">
              <a:lnSpc>
                <a:spcPct val="113000"/>
              </a:lnSpc>
              <a:spcBef>
                <a:spcPts val="0"/>
              </a:spcBef>
              <a:spcAft>
                <a:spcPts val="0"/>
              </a:spcAft>
              <a:buClr>
                <a:srgbClr val="595959"/>
              </a:buClr>
              <a:buSzPts val="1100"/>
              <a:buFont typeface="Arial"/>
              <a:buNone/>
              <a:defRPr b="0" i="0" sz="1100" u="none" cap="none" strike="noStrike">
                <a:solidFill>
                  <a:srgbClr val="595959"/>
                </a:solidFill>
                <a:latin typeface="Arial"/>
                <a:ea typeface="Arial"/>
                <a:cs typeface="Arial"/>
                <a:sym typeface="Arial"/>
              </a:defRPr>
            </a:lvl1pPr>
            <a:lvl2pPr lvl="1"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2pPr>
            <a:lvl3pPr lvl="2"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3pPr>
            <a:lvl4pPr lvl="3"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4pPr>
            <a:lvl5pPr lvl="4"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5pPr>
            <a:lvl6pPr lvl="5"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6pPr>
            <a:lvl7pPr lvl="6"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7pPr>
            <a:lvl8pPr lvl="7"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8pPr>
            <a:lvl9pPr lvl="8"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9pPr>
          </a:lstStyle>
          <a:p/>
        </p:txBody>
      </p:sp>
      <p:sp>
        <p:nvSpPr>
          <p:cNvPr id="197" name="Google Shape;197;p24"/>
          <p:cNvSpPr/>
          <p:nvPr>
            <p:ph idx="5" type="pic"/>
          </p:nvPr>
        </p:nvSpPr>
        <p:spPr>
          <a:xfrm>
            <a:off x="4724548" y="1545636"/>
            <a:ext cx="4063500" cy="2597100"/>
          </a:xfrm>
          <a:prstGeom prst="rect">
            <a:avLst/>
          </a:prstGeom>
          <a:noFill/>
          <a:ln>
            <a:noFill/>
          </a:ln>
        </p:spPr>
        <p:txBody>
          <a:bodyPr anchorCtr="0" anchor="t" bIns="0" lIns="0" spcFirstLastPara="1" rIns="0" wrap="square" tIns="0">
            <a:noAutofit/>
          </a:bodyPr>
          <a:lstStyle>
            <a:lvl1pPr lvl="0" marR="0" rtl="0" algn="l">
              <a:lnSpc>
                <a:spcPct val="113000"/>
              </a:lnSpc>
              <a:spcBef>
                <a:spcPts val="0"/>
              </a:spcBef>
              <a:spcAft>
                <a:spcPts val="0"/>
              </a:spcAft>
              <a:buClr>
                <a:srgbClr val="595959"/>
              </a:buClr>
              <a:buSzPts val="1100"/>
              <a:buFont typeface="Arial"/>
              <a:buNone/>
              <a:defRPr b="0" i="0" sz="1100" u="none" cap="none" strike="noStrike">
                <a:solidFill>
                  <a:srgbClr val="595959"/>
                </a:solidFill>
                <a:latin typeface="Arial"/>
                <a:ea typeface="Arial"/>
                <a:cs typeface="Arial"/>
                <a:sym typeface="Arial"/>
              </a:defRPr>
            </a:lvl1pPr>
            <a:lvl2pPr lvl="1"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2pPr>
            <a:lvl3pPr lvl="2"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3pPr>
            <a:lvl4pPr lvl="3"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4pPr>
            <a:lvl5pPr lvl="4"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5pPr>
            <a:lvl6pPr lvl="5"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6pPr>
            <a:lvl7pPr lvl="6"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7pPr>
            <a:lvl8pPr lvl="7"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8pPr>
            <a:lvl9pPr lvl="8"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9pPr>
          </a:lstStyle>
          <a:p/>
        </p:txBody>
      </p:sp>
      <p:grpSp>
        <p:nvGrpSpPr>
          <p:cNvPr id="198" name="Google Shape;198;p24"/>
          <p:cNvGrpSpPr/>
          <p:nvPr/>
        </p:nvGrpSpPr>
        <p:grpSpPr>
          <a:xfrm>
            <a:off x="8138483" y="4847551"/>
            <a:ext cx="809701" cy="149902"/>
            <a:chOff x="830300" y="1716088"/>
            <a:chExt cx="10058401" cy="1862137"/>
          </a:xfrm>
        </p:grpSpPr>
        <p:sp>
          <p:nvSpPr>
            <p:cNvPr id="199" name="Google Shape;199;p24"/>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0" name="Google Shape;200;p24"/>
            <p:cNvSpPr/>
            <p:nvPr/>
          </p:nvSpPr>
          <p:spPr>
            <a:xfrm>
              <a:off x="3130588" y="1749425"/>
              <a:ext cx="435000" cy="1789200"/>
            </a:xfrm>
            <a:prstGeom prst="rect">
              <a:avLst/>
            </a:pr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1" name="Google Shape;201;p24"/>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2" name="Google Shape;202;p24"/>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3" name="Google Shape;203;p24"/>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4" name="Google Shape;204;p24"/>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205" name="Google Shape;205;p24"/>
          <p:cNvSpPr txBox="1"/>
          <p:nvPr>
            <p:ph idx="6" type="body"/>
          </p:nvPr>
        </p:nvSpPr>
        <p:spPr>
          <a:xfrm>
            <a:off x="359569" y="4191930"/>
            <a:ext cx="4063500" cy="370500"/>
          </a:xfrm>
          <a:prstGeom prst="rect">
            <a:avLst/>
          </a:prstGeom>
          <a:noFill/>
          <a:ln>
            <a:noFill/>
          </a:ln>
        </p:spPr>
        <p:txBody>
          <a:bodyPr anchorCtr="0" anchor="t" bIns="0" lIns="0" spcFirstLastPara="1" rIns="0" wrap="square" tIns="0">
            <a:noAutofit/>
          </a:bodyPr>
          <a:lstStyle>
            <a:lvl1pPr indent="-317500" lvl="0" marL="457200" rtl="0" algn="l">
              <a:lnSpc>
                <a:spcPct val="113000"/>
              </a:lnSpc>
              <a:spcBef>
                <a:spcPts val="0"/>
              </a:spcBef>
              <a:spcAft>
                <a:spcPts val="0"/>
              </a:spcAft>
              <a:buClr>
                <a:srgbClr val="595959"/>
              </a:buClr>
              <a:buSzPts val="1400"/>
              <a:buChar char="•"/>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206" name="Google Shape;206;p24"/>
          <p:cNvSpPr txBox="1"/>
          <p:nvPr>
            <p:ph idx="7" type="body"/>
          </p:nvPr>
        </p:nvSpPr>
        <p:spPr>
          <a:xfrm>
            <a:off x="4724548" y="4191930"/>
            <a:ext cx="4063500" cy="370500"/>
          </a:xfrm>
          <a:prstGeom prst="rect">
            <a:avLst/>
          </a:prstGeom>
          <a:noFill/>
          <a:ln>
            <a:noFill/>
          </a:ln>
        </p:spPr>
        <p:txBody>
          <a:bodyPr anchorCtr="0" anchor="t" bIns="0" lIns="0" spcFirstLastPara="1" rIns="0" wrap="square" tIns="0">
            <a:noAutofit/>
          </a:bodyPr>
          <a:lstStyle>
            <a:lvl1pPr indent="-317500" lvl="0" marL="457200" rtl="0" algn="l">
              <a:lnSpc>
                <a:spcPct val="113000"/>
              </a:lnSpc>
              <a:spcBef>
                <a:spcPts val="0"/>
              </a:spcBef>
              <a:spcAft>
                <a:spcPts val="0"/>
              </a:spcAft>
              <a:buClr>
                <a:srgbClr val="595959"/>
              </a:buClr>
              <a:buSzPts val="1400"/>
              <a:buChar char="•"/>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pictures with text">
  <p:cSld name="Three pictures with text">
    <p:spTree>
      <p:nvGrpSpPr>
        <p:cNvPr id="207" name="Shape 207"/>
        <p:cNvGrpSpPr/>
        <p:nvPr/>
      </p:nvGrpSpPr>
      <p:grpSpPr>
        <a:xfrm>
          <a:off x="0" y="0"/>
          <a:ext cx="0" cy="0"/>
          <a:chOff x="0" y="0"/>
          <a:chExt cx="0" cy="0"/>
        </a:xfrm>
      </p:grpSpPr>
      <p:sp>
        <p:nvSpPr>
          <p:cNvPr id="208" name="Google Shape;208;p25"/>
          <p:cNvSpPr txBox="1"/>
          <p:nvPr>
            <p:ph type="title"/>
          </p:nvPr>
        </p:nvSpPr>
        <p:spPr>
          <a:xfrm>
            <a:off x="359100" y="491400"/>
            <a:ext cx="8424000" cy="6750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09" name="Google Shape;209;p25"/>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10" name="Google Shape;210;p25"/>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11" name="Google Shape;211;p25"/>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a:lvl1pPr>
            <a:lvl2pPr indent="0" lvl="1" marL="0" rtl="0" algn="l">
              <a:lnSpc>
                <a:spcPct val="100000"/>
              </a:lnSpc>
              <a:spcBef>
                <a:spcPts val="0"/>
              </a:spcBef>
              <a:buNone/>
              <a:defRPr/>
            </a:lvl2pPr>
            <a:lvl3pPr indent="0" lvl="2" marL="0" rtl="0" algn="l">
              <a:lnSpc>
                <a:spcPct val="100000"/>
              </a:lnSpc>
              <a:spcBef>
                <a:spcPts val="0"/>
              </a:spcBef>
              <a:buNone/>
              <a:defRPr/>
            </a:lvl3pPr>
            <a:lvl4pPr indent="0" lvl="3" marL="0" rtl="0" algn="l">
              <a:lnSpc>
                <a:spcPct val="100000"/>
              </a:lnSpc>
              <a:spcBef>
                <a:spcPts val="0"/>
              </a:spcBef>
              <a:buNone/>
              <a:defRPr/>
            </a:lvl4pPr>
            <a:lvl5pPr indent="0" lvl="4" marL="0" rtl="0" algn="l">
              <a:lnSpc>
                <a:spcPct val="100000"/>
              </a:lnSpc>
              <a:spcBef>
                <a:spcPts val="0"/>
              </a:spcBef>
              <a:buNone/>
              <a:defRPr/>
            </a:lvl5pPr>
            <a:lvl6pPr indent="0" lvl="5" marL="0" rtl="0" algn="l">
              <a:lnSpc>
                <a:spcPct val="100000"/>
              </a:lnSpc>
              <a:spcBef>
                <a:spcPts val="0"/>
              </a:spcBef>
              <a:buNone/>
              <a:defRPr/>
            </a:lvl6pPr>
            <a:lvl7pPr indent="0" lvl="6" marL="0" rtl="0" algn="l">
              <a:lnSpc>
                <a:spcPct val="100000"/>
              </a:lnSpc>
              <a:spcBef>
                <a:spcPts val="0"/>
              </a:spcBef>
              <a:buNone/>
              <a:defRPr/>
            </a:lvl7pPr>
            <a:lvl8pPr indent="0" lvl="7" marL="0" rtl="0" algn="l">
              <a:lnSpc>
                <a:spcPct val="100000"/>
              </a:lnSpc>
              <a:spcBef>
                <a:spcPts val="0"/>
              </a:spcBef>
              <a:buNone/>
              <a:defRPr/>
            </a:lvl8pPr>
            <a:lvl9pPr indent="0" lvl="8" marL="0" rtl="0" algn="l">
              <a:lnSpc>
                <a:spcPct val="100000"/>
              </a:lnSpc>
              <a:spcBef>
                <a:spcPts val="0"/>
              </a:spcBef>
              <a:buNone/>
              <a:defRPr/>
            </a:lvl9pPr>
          </a:lstStyle>
          <a:p>
            <a:pPr indent="0" lvl="0" marL="0" rtl="0" algn="l">
              <a:spcBef>
                <a:spcPts val="0"/>
              </a:spcBef>
              <a:spcAft>
                <a:spcPts val="0"/>
              </a:spcAft>
              <a:buNone/>
            </a:pPr>
            <a:fld id="{00000000-1234-1234-1234-123412341234}" type="slidenum">
              <a:rPr lang="es"/>
              <a:t>‹#›</a:t>
            </a:fld>
            <a:endParaRPr/>
          </a:p>
        </p:txBody>
      </p:sp>
      <p:sp>
        <p:nvSpPr>
          <p:cNvPr id="212" name="Google Shape;212;p25"/>
          <p:cNvSpPr txBox="1"/>
          <p:nvPr>
            <p:ph idx="1" type="body"/>
          </p:nvPr>
        </p:nvSpPr>
        <p:spPr>
          <a:xfrm>
            <a:off x="6487003" y="249157"/>
            <a:ext cx="2450100" cy="1083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FF0000"/>
              </a:buClr>
              <a:buSzPts val="600"/>
              <a:buNone/>
              <a:defRPr sz="600">
                <a:solidFill>
                  <a:srgbClr val="FF0000"/>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213" name="Google Shape;213;p25"/>
          <p:cNvSpPr txBox="1"/>
          <p:nvPr>
            <p:ph idx="2" type="body"/>
          </p:nvPr>
        </p:nvSpPr>
        <p:spPr>
          <a:xfrm>
            <a:off x="361447" y="1174501"/>
            <a:ext cx="2700000" cy="317100"/>
          </a:xfrm>
          <a:prstGeom prst="rect">
            <a:avLst/>
          </a:prstGeom>
          <a:noFill/>
          <a:ln>
            <a:noFill/>
          </a:ln>
        </p:spPr>
        <p:txBody>
          <a:bodyPr anchorCtr="0" anchor="t" bIns="0" lIns="0" spcFirstLastPara="1" rIns="0" wrap="square" tIns="0">
            <a:noAutofit/>
          </a:bodyPr>
          <a:lstStyle>
            <a:lvl1pPr indent="-228600" lvl="0" marL="457200" rtl="0" algn="l">
              <a:lnSpc>
                <a:spcPct val="113000"/>
              </a:lnSpc>
              <a:spcBef>
                <a:spcPts val="0"/>
              </a:spcBef>
              <a:spcAft>
                <a:spcPts val="0"/>
              </a:spcAft>
              <a:buClr>
                <a:srgbClr val="595959"/>
              </a:buClr>
              <a:buSzPts val="1100"/>
              <a:buNone/>
              <a:defRPr b="1"/>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214" name="Google Shape;214;p25"/>
          <p:cNvSpPr txBox="1"/>
          <p:nvPr>
            <p:ph idx="3" type="body"/>
          </p:nvPr>
        </p:nvSpPr>
        <p:spPr>
          <a:xfrm>
            <a:off x="3222000" y="1174500"/>
            <a:ext cx="2700000" cy="317100"/>
          </a:xfrm>
          <a:prstGeom prst="rect">
            <a:avLst/>
          </a:prstGeom>
          <a:noFill/>
          <a:ln>
            <a:noFill/>
          </a:ln>
        </p:spPr>
        <p:txBody>
          <a:bodyPr anchorCtr="0" anchor="t" bIns="0" lIns="0" spcFirstLastPara="1" rIns="0" wrap="square" tIns="0">
            <a:noAutofit/>
          </a:bodyPr>
          <a:lstStyle>
            <a:lvl1pPr indent="-228600" lvl="0" marL="457200" rtl="0" algn="l">
              <a:lnSpc>
                <a:spcPct val="113000"/>
              </a:lnSpc>
              <a:spcBef>
                <a:spcPts val="0"/>
              </a:spcBef>
              <a:spcAft>
                <a:spcPts val="0"/>
              </a:spcAft>
              <a:buClr>
                <a:srgbClr val="595959"/>
              </a:buClr>
              <a:buSzPts val="1100"/>
              <a:buNone/>
              <a:defRPr b="1"/>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215" name="Google Shape;215;p25"/>
          <p:cNvSpPr/>
          <p:nvPr>
            <p:ph idx="4" type="pic"/>
          </p:nvPr>
        </p:nvSpPr>
        <p:spPr>
          <a:xfrm>
            <a:off x="359569" y="1545637"/>
            <a:ext cx="2700000" cy="2597100"/>
          </a:xfrm>
          <a:prstGeom prst="rect">
            <a:avLst/>
          </a:prstGeom>
          <a:noFill/>
          <a:ln>
            <a:noFill/>
          </a:ln>
        </p:spPr>
        <p:txBody>
          <a:bodyPr anchorCtr="0" anchor="t" bIns="0" lIns="0" spcFirstLastPara="1" rIns="0" wrap="square" tIns="0">
            <a:noAutofit/>
          </a:bodyPr>
          <a:lstStyle>
            <a:lvl1pPr lvl="0" marR="0" rtl="0" algn="l">
              <a:lnSpc>
                <a:spcPct val="113000"/>
              </a:lnSpc>
              <a:spcBef>
                <a:spcPts val="0"/>
              </a:spcBef>
              <a:spcAft>
                <a:spcPts val="0"/>
              </a:spcAft>
              <a:buClr>
                <a:srgbClr val="595959"/>
              </a:buClr>
              <a:buSzPts val="1100"/>
              <a:buFont typeface="Arial"/>
              <a:buNone/>
              <a:defRPr b="0" i="0" sz="1100" u="none" cap="none" strike="noStrike">
                <a:solidFill>
                  <a:srgbClr val="595959"/>
                </a:solidFill>
                <a:latin typeface="Arial"/>
                <a:ea typeface="Arial"/>
                <a:cs typeface="Arial"/>
                <a:sym typeface="Arial"/>
              </a:defRPr>
            </a:lvl1pPr>
            <a:lvl2pPr lvl="1"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2pPr>
            <a:lvl3pPr lvl="2"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3pPr>
            <a:lvl4pPr lvl="3"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4pPr>
            <a:lvl5pPr lvl="4"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5pPr>
            <a:lvl6pPr lvl="5"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6pPr>
            <a:lvl7pPr lvl="6"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7pPr>
            <a:lvl8pPr lvl="7"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8pPr>
            <a:lvl9pPr lvl="8"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9pPr>
          </a:lstStyle>
          <a:p/>
        </p:txBody>
      </p:sp>
      <p:sp>
        <p:nvSpPr>
          <p:cNvPr id="216" name="Google Shape;216;p25"/>
          <p:cNvSpPr/>
          <p:nvPr>
            <p:ph idx="5" type="pic"/>
          </p:nvPr>
        </p:nvSpPr>
        <p:spPr>
          <a:xfrm>
            <a:off x="3220609" y="1545636"/>
            <a:ext cx="2700000" cy="2597100"/>
          </a:xfrm>
          <a:prstGeom prst="rect">
            <a:avLst/>
          </a:prstGeom>
          <a:noFill/>
          <a:ln>
            <a:noFill/>
          </a:ln>
        </p:spPr>
        <p:txBody>
          <a:bodyPr anchorCtr="0" anchor="t" bIns="0" lIns="0" spcFirstLastPara="1" rIns="0" wrap="square" tIns="0">
            <a:noAutofit/>
          </a:bodyPr>
          <a:lstStyle>
            <a:lvl1pPr lvl="0" marR="0" rtl="0" algn="l">
              <a:lnSpc>
                <a:spcPct val="113000"/>
              </a:lnSpc>
              <a:spcBef>
                <a:spcPts val="0"/>
              </a:spcBef>
              <a:spcAft>
                <a:spcPts val="0"/>
              </a:spcAft>
              <a:buClr>
                <a:srgbClr val="595959"/>
              </a:buClr>
              <a:buSzPts val="1100"/>
              <a:buFont typeface="Arial"/>
              <a:buNone/>
              <a:defRPr b="0" i="0" sz="1100" u="none" cap="none" strike="noStrike">
                <a:solidFill>
                  <a:srgbClr val="595959"/>
                </a:solidFill>
                <a:latin typeface="Arial"/>
                <a:ea typeface="Arial"/>
                <a:cs typeface="Arial"/>
                <a:sym typeface="Arial"/>
              </a:defRPr>
            </a:lvl1pPr>
            <a:lvl2pPr lvl="1"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2pPr>
            <a:lvl3pPr lvl="2"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3pPr>
            <a:lvl4pPr lvl="3"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4pPr>
            <a:lvl5pPr lvl="4"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5pPr>
            <a:lvl6pPr lvl="5"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6pPr>
            <a:lvl7pPr lvl="6"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7pPr>
            <a:lvl8pPr lvl="7"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8pPr>
            <a:lvl9pPr lvl="8"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9pPr>
          </a:lstStyle>
          <a:p/>
        </p:txBody>
      </p:sp>
      <p:sp>
        <p:nvSpPr>
          <p:cNvPr id="217" name="Google Shape;217;p25"/>
          <p:cNvSpPr txBox="1"/>
          <p:nvPr>
            <p:ph idx="6" type="body"/>
          </p:nvPr>
        </p:nvSpPr>
        <p:spPr>
          <a:xfrm>
            <a:off x="6088305" y="1176277"/>
            <a:ext cx="2700000" cy="317100"/>
          </a:xfrm>
          <a:prstGeom prst="rect">
            <a:avLst/>
          </a:prstGeom>
          <a:noFill/>
          <a:ln>
            <a:noFill/>
          </a:ln>
        </p:spPr>
        <p:txBody>
          <a:bodyPr anchorCtr="0" anchor="t" bIns="0" lIns="0" spcFirstLastPara="1" rIns="0" wrap="square" tIns="0">
            <a:noAutofit/>
          </a:bodyPr>
          <a:lstStyle>
            <a:lvl1pPr indent="-228600" lvl="0" marL="457200" rtl="0" algn="l">
              <a:lnSpc>
                <a:spcPct val="113000"/>
              </a:lnSpc>
              <a:spcBef>
                <a:spcPts val="0"/>
              </a:spcBef>
              <a:spcAft>
                <a:spcPts val="0"/>
              </a:spcAft>
              <a:buClr>
                <a:srgbClr val="595959"/>
              </a:buClr>
              <a:buSzPts val="1100"/>
              <a:buNone/>
              <a:defRPr b="1"/>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218" name="Google Shape;218;p25"/>
          <p:cNvSpPr/>
          <p:nvPr>
            <p:ph idx="7" type="pic"/>
          </p:nvPr>
        </p:nvSpPr>
        <p:spPr>
          <a:xfrm>
            <a:off x="6086914" y="1547413"/>
            <a:ext cx="2700000" cy="2597100"/>
          </a:xfrm>
          <a:prstGeom prst="rect">
            <a:avLst/>
          </a:prstGeom>
          <a:noFill/>
          <a:ln>
            <a:noFill/>
          </a:ln>
        </p:spPr>
        <p:txBody>
          <a:bodyPr anchorCtr="0" anchor="t" bIns="0" lIns="0" spcFirstLastPara="1" rIns="0" wrap="square" tIns="0">
            <a:noAutofit/>
          </a:bodyPr>
          <a:lstStyle>
            <a:lvl1pPr lvl="0" marR="0" rtl="0" algn="l">
              <a:lnSpc>
                <a:spcPct val="113000"/>
              </a:lnSpc>
              <a:spcBef>
                <a:spcPts val="0"/>
              </a:spcBef>
              <a:spcAft>
                <a:spcPts val="0"/>
              </a:spcAft>
              <a:buClr>
                <a:srgbClr val="595959"/>
              </a:buClr>
              <a:buSzPts val="1100"/>
              <a:buFont typeface="Arial"/>
              <a:buNone/>
              <a:defRPr b="0" i="0" sz="1100" u="none" cap="none" strike="noStrike">
                <a:solidFill>
                  <a:srgbClr val="595959"/>
                </a:solidFill>
                <a:latin typeface="Arial"/>
                <a:ea typeface="Arial"/>
                <a:cs typeface="Arial"/>
                <a:sym typeface="Arial"/>
              </a:defRPr>
            </a:lvl1pPr>
            <a:lvl2pPr lvl="1"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2pPr>
            <a:lvl3pPr lvl="2"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3pPr>
            <a:lvl4pPr lvl="3"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4pPr>
            <a:lvl5pPr lvl="4"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5pPr>
            <a:lvl6pPr lvl="5"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6pPr>
            <a:lvl7pPr lvl="6"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7pPr>
            <a:lvl8pPr lvl="7"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8pPr>
            <a:lvl9pPr lvl="8"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9pPr>
          </a:lstStyle>
          <a:p/>
        </p:txBody>
      </p:sp>
      <p:grpSp>
        <p:nvGrpSpPr>
          <p:cNvPr id="219" name="Google Shape;219;p25"/>
          <p:cNvGrpSpPr/>
          <p:nvPr/>
        </p:nvGrpSpPr>
        <p:grpSpPr>
          <a:xfrm>
            <a:off x="8138483" y="4847551"/>
            <a:ext cx="809701" cy="149902"/>
            <a:chOff x="830300" y="1716088"/>
            <a:chExt cx="10058401" cy="1862137"/>
          </a:xfrm>
        </p:grpSpPr>
        <p:sp>
          <p:nvSpPr>
            <p:cNvPr id="220" name="Google Shape;220;p25"/>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1" name="Google Shape;221;p25"/>
            <p:cNvSpPr/>
            <p:nvPr/>
          </p:nvSpPr>
          <p:spPr>
            <a:xfrm>
              <a:off x="3130588" y="1749425"/>
              <a:ext cx="435000" cy="1789200"/>
            </a:xfrm>
            <a:prstGeom prst="rect">
              <a:avLst/>
            </a:pr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2" name="Google Shape;222;p25"/>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3" name="Google Shape;223;p25"/>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4" name="Google Shape;224;p25"/>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5" name="Google Shape;225;p25"/>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226" name="Google Shape;226;p25"/>
          <p:cNvSpPr txBox="1"/>
          <p:nvPr>
            <p:ph idx="8" type="body"/>
          </p:nvPr>
        </p:nvSpPr>
        <p:spPr>
          <a:xfrm>
            <a:off x="359569" y="4196736"/>
            <a:ext cx="2700300" cy="365700"/>
          </a:xfrm>
          <a:prstGeom prst="rect">
            <a:avLst/>
          </a:prstGeom>
          <a:noFill/>
          <a:ln>
            <a:noFill/>
          </a:ln>
        </p:spPr>
        <p:txBody>
          <a:bodyPr anchorCtr="0" anchor="t" bIns="0" lIns="0" spcFirstLastPara="1" rIns="0" wrap="square" tIns="0">
            <a:noAutofit/>
          </a:bodyPr>
          <a:lstStyle>
            <a:lvl1pPr indent="-317500" lvl="0" marL="457200" rtl="0" algn="l">
              <a:lnSpc>
                <a:spcPct val="113000"/>
              </a:lnSpc>
              <a:spcBef>
                <a:spcPts val="0"/>
              </a:spcBef>
              <a:spcAft>
                <a:spcPts val="0"/>
              </a:spcAft>
              <a:buClr>
                <a:srgbClr val="595959"/>
              </a:buClr>
              <a:buSzPts val="1400"/>
              <a:buChar char="•"/>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227" name="Google Shape;227;p25"/>
          <p:cNvSpPr txBox="1"/>
          <p:nvPr>
            <p:ph idx="9" type="body"/>
          </p:nvPr>
        </p:nvSpPr>
        <p:spPr>
          <a:xfrm>
            <a:off x="3220271" y="4196736"/>
            <a:ext cx="2700300" cy="365700"/>
          </a:xfrm>
          <a:prstGeom prst="rect">
            <a:avLst/>
          </a:prstGeom>
          <a:noFill/>
          <a:ln>
            <a:noFill/>
          </a:ln>
        </p:spPr>
        <p:txBody>
          <a:bodyPr anchorCtr="0" anchor="t" bIns="0" lIns="0" spcFirstLastPara="1" rIns="0" wrap="square" tIns="0">
            <a:noAutofit/>
          </a:bodyPr>
          <a:lstStyle>
            <a:lvl1pPr indent="-317500" lvl="0" marL="457200" rtl="0" algn="l">
              <a:lnSpc>
                <a:spcPct val="113000"/>
              </a:lnSpc>
              <a:spcBef>
                <a:spcPts val="0"/>
              </a:spcBef>
              <a:spcAft>
                <a:spcPts val="0"/>
              </a:spcAft>
              <a:buClr>
                <a:srgbClr val="595959"/>
              </a:buClr>
              <a:buSzPts val="1400"/>
              <a:buChar char="•"/>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228" name="Google Shape;228;p25"/>
          <p:cNvSpPr txBox="1"/>
          <p:nvPr>
            <p:ph idx="13" type="body"/>
          </p:nvPr>
        </p:nvSpPr>
        <p:spPr>
          <a:xfrm>
            <a:off x="6087968" y="4196736"/>
            <a:ext cx="2700300" cy="365700"/>
          </a:xfrm>
          <a:prstGeom prst="rect">
            <a:avLst/>
          </a:prstGeom>
          <a:noFill/>
          <a:ln>
            <a:noFill/>
          </a:ln>
        </p:spPr>
        <p:txBody>
          <a:bodyPr anchorCtr="0" anchor="t" bIns="0" lIns="0" spcFirstLastPara="1" rIns="0" wrap="square" tIns="0">
            <a:noAutofit/>
          </a:bodyPr>
          <a:lstStyle>
            <a:lvl1pPr indent="-317500" lvl="0" marL="457200" rtl="0" algn="l">
              <a:lnSpc>
                <a:spcPct val="113000"/>
              </a:lnSpc>
              <a:spcBef>
                <a:spcPts val="0"/>
              </a:spcBef>
              <a:spcAft>
                <a:spcPts val="0"/>
              </a:spcAft>
              <a:buClr>
                <a:srgbClr val="595959"/>
              </a:buClr>
              <a:buSzPts val="1400"/>
              <a:buChar char="•"/>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and sidebar">
  <p:cSld name="Picture and sidebar">
    <p:spTree>
      <p:nvGrpSpPr>
        <p:cNvPr id="229" name="Shape 229"/>
        <p:cNvGrpSpPr/>
        <p:nvPr/>
      </p:nvGrpSpPr>
      <p:grpSpPr>
        <a:xfrm>
          <a:off x="0" y="0"/>
          <a:ext cx="0" cy="0"/>
          <a:chOff x="0" y="0"/>
          <a:chExt cx="0" cy="0"/>
        </a:xfrm>
      </p:grpSpPr>
      <p:sp>
        <p:nvSpPr>
          <p:cNvPr id="230" name="Google Shape;230;p26"/>
          <p:cNvSpPr/>
          <p:nvPr>
            <p:ph idx="2" type="pic"/>
          </p:nvPr>
        </p:nvSpPr>
        <p:spPr>
          <a:xfrm>
            <a:off x="0" y="0"/>
            <a:ext cx="7009200" cy="51435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595959"/>
              </a:buClr>
              <a:buSzPts val="1100"/>
              <a:buFont typeface="Arial"/>
              <a:buNone/>
              <a:defRPr b="0" i="0" sz="1100" u="none" cap="none" strike="noStrike">
                <a:solidFill>
                  <a:srgbClr val="595959"/>
                </a:solidFill>
                <a:latin typeface="Arial"/>
                <a:ea typeface="Arial"/>
                <a:cs typeface="Arial"/>
                <a:sym typeface="Arial"/>
              </a:defRPr>
            </a:lvl1pPr>
            <a:lvl2pPr lvl="1"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2pPr>
            <a:lvl3pPr lvl="2"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3pPr>
            <a:lvl4pPr lvl="3"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4pPr>
            <a:lvl5pPr lvl="4"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5pPr>
            <a:lvl6pPr lvl="5"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6pPr>
            <a:lvl7pPr lvl="6"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7pPr>
            <a:lvl8pPr lvl="7"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8pPr>
            <a:lvl9pPr lvl="8"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9pPr>
          </a:lstStyle>
          <a:p/>
        </p:txBody>
      </p:sp>
      <p:sp>
        <p:nvSpPr>
          <p:cNvPr id="231" name="Google Shape;231;p26"/>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2" name="Google Shape;232;p26"/>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33" name="Google Shape;233;p26"/>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a:lvl1pPr>
            <a:lvl2pPr indent="0" lvl="1" marL="0" rtl="0" algn="l">
              <a:lnSpc>
                <a:spcPct val="100000"/>
              </a:lnSpc>
              <a:spcBef>
                <a:spcPts val="0"/>
              </a:spcBef>
              <a:buNone/>
              <a:defRPr/>
            </a:lvl2pPr>
            <a:lvl3pPr indent="0" lvl="2" marL="0" rtl="0" algn="l">
              <a:lnSpc>
                <a:spcPct val="100000"/>
              </a:lnSpc>
              <a:spcBef>
                <a:spcPts val="0"/>
              </a:spcBef>
              <a:buNone/>
              <a:defRPr/>
            </a:lvl3pPr>
            <a:lvl4pPr indent="0" lvl="3" marL="0" rtl="0" algn="l">
              <a:lnSpc>
                <a:spcPct val="100000"/>
              </a:lnSpc>
              <a:spcBef>
                <a:spcPts val="0"/>
              </a:spcBef>
              <a:buNone/>
              <a:defRPr/>
            </a:lvl4pPr>
            <a:lvl5pPr indent="0" lvl="4" marL="0" rtl="0" algn="l">
              <a:lnSpc>
                <a:spcPct val="100000"/>
              </a:lnSpc>
              <a:spcBef>
                <a:spcPts val="0"/>
              </a:spcBef>
              <a:buNone/>
              <a:defRPr/>
            </a:lvl5pPr>
            <a:lvl6pPr indent="0" lvl="5" marL="0" rtl="0" algn="l">
              <a:lnSpc>
                <a:spcPct val="100000"/>
              </a:lnSpc>
              <a:spcBef>
                <a:spcPts val="0"/>
              </a:spcBef>
              <a:buNone/>
              <a:defRPr/>
            </a:lvl6pPr>
            <a:lvl7pPr indent="0" lvl="6" marL="0" rtl="0" algn="l">
              <a:lnSpc>
                <a:spcPct val="100000"/>
              </a:lnSpc>
              <a:spcBef>
                <a:spcPts val="0"/>
              </a:spcBef>
              <a:buNone/>
              <a:defRPr/>
            </a:lvl7pPr>
            <a:lvl8pPr indent="0" lvl="7" marL="0" rtl="0" algn="l">
              <a:lnSpc>
                <a:spcPct val="100000"/>
              </a:lnSpc>
              <a:spcBef>
                <a:spcPts val="0"/>
              </a:spcBef>
              <a:buNone/>
              <a:defRPr/>
            </a:lvl8pPr>
            <a:lvl9pPr indent="0" lvl="8" marL="0" rtl="0" algn="l">
              <a:lnSpc>
                <a:spcPct val="100000"/>
              </a:lnSpc>
              <a:spcBef>
                <a:spcPts val="0"/>
              </a:spcBef>
              <a:buNone/>
              <a:defRPr/>
            </a:lvl9pPr>
          </a:lstStyle>
          <a:p>
            <a:pPr indent="0" lvl="0" marL="0" rtl="0" algn="l">
              <a:spcBef>
                <a:spcPts val="0"/>
              </a:spcBef>
              <a:spcAft>
                <a:spcPts val="0"/>
              </a:spcAft>
              <a:buNone/>
            </a:pPr>
            <a:fld id="{00000000-1234-1234-1234-123412341234}" type="slidenum">
              <a:rPr lang="es"/>
              <a:t>‹#›</a:t>
            </a:fld>
            <a:endParaRPr/>
          </a:p>
        </p:txBody>
      </p:sp>
      <p:pic>
        <p:nvPicPr>
          <p:cNvPr descr="Screen Shot 2016-11-11 at 09.55.03.png" id="234" name="Google Shape;234;p26"/>
          <p:cNvPicPr preferRelativeResize="0"/>
          <p:nvPr/>
        </p:nvPicPr>
        <p:blipFill rotWithShape="1">
          <a:blip r:embed="rId2">
            <a:alphaModFix/>
          </a:blip>
          <a:srcRect b="0" l="0" r="0" t="0"/>
          <a:stretch/>
        </p:blipFill>
        <p:spPr>
          <a:xfrm>
            <a:off x="8124300" y="4833000"/>
            <a:ext cx="831600" cy="173251"/>
          </a:xfrm>
          <a:prstGeom prst="rect">
            <a:avLst/>
          </a:prstGeom>
          <a:noFill/>
          <a:ln>
            <a:noFill/>
          </a:ln>
        </p:spPr>
      </p:pic>
      <p:sp>
        <p:nvSpPr>
          <p:cNvPr id="235" name="Google Shape;235;p26"/>
          <p:cNvSpPr/>
          <p:nvPr/>
        </p:nvSpPr>
        <p:spPr>
          <a:xfrm>
            <a:off x="7009200" y="0"/>
            <a:ext cx="2134800" cy="5143500"/>
          </a:xfrm>
          <a:prstGeom prst="rect">
            <a:avLst/>
          </a:prstGeom>
          <a:solidFill>
            <a:schemeClr val="dk2"/>
          </a:solidFill>
          <a:ln>
            <a:noFill/>
          </a:ln>
        </p:spPr>
        <p:txBody>
          <a:bodyPr anchorCtr="0" anchor="ctr" bIns="46800" lIns="90000" spcFirstLastPara="1" rIns="90000" wrap="square" tIns="46800">
            <a:noAutofit/>
          </a:bodyPr>
          <a:lstStyle/>
          <a:p>
            <a:pPr indent="0" lvl="0" marL="0" marR="0" rtl="0" algn="ctr">
              <a:lnSpc>
                <a:spcPct val="80000"/>
              </a:lnSpc>
              <a:spcBef>
                <a:spcPts val="0"/>
              </a:spcBef>
              <a:spcAft>
                <a:spcPts val="0"/>
              </a:spcAft>
              <a:buNone/>
            </a:pPr>
            <a:r>
              <a:t/>
            </a:r>
            <a:endParaRPr sz="1400">
              <a:solidFill>
                <a:srgbClr val="FFFFFF"/>
              </a:solidFill>
              <a:latin typeface="Arial"/>
              <a:ea typeface="Arial"/>
              <a:cs typeface="Arial"/>
              <a:sym typeface="Arial"/>
            </a:endParaRPr>
          </a:p>
        </p:txBody>
      </p:sp>
      <p:grpSp>
        <p:nvGrpSpPr>
          <p:cNvPr id="236" name="Google Shape;236;p26"/>
          <p:cNvGrpSpPr/>
          <p:nvPr/>
        </p:nvGrpSpPr>
        <p:grpSpPr>
          <a:xfrm>
            <a:off x="7223126" y="1813285"/>
            <a:ext cx="1920825" cy="21835"/>
            <a:chOff x="9639300" y="2417713"/>
            <a:chExt cx="2561100" cy="29113"/>
          </a:xfrm>
        </p:grpSpPr>
        <p:cxnSp>
          <p:nvCxnSpPr>
            <p:cNvPr id="237" name="Google Shape;237;p26"/>
            <p:cNvCxnSpPr/>
            <p:nvPr/>
          </p:nvCxnSpPr>
          <p:spPr>
            <a:xfrm>
              <a:off x="9639300" y="2417713"/>
              <a:ext cx="2561100" cy="0"/>
            </a:xfrm>
            <a:prstGeom prst="straightConnector1">
              <a:avLst/>
            </a:prstGeom>
            <a:solidFill>
              <a:schemeClr val="lt1"/>
            </a:solidFill>
            <a:ln cap="flat" cmpd="sng" w="25400">
              <a:solidFill>
                <a:schemeClr val="lt1"/>
              </a:solidFill>
              <a:prstDash val="solid"/>
              <a:miter lim="800000"/>
              <a:headEnd len="sm" w="sm" type="none"/>
              <a:tailEnd len="sm" w="sm" type="none"/>
            </a:ln>
          </p:spPr>
        </p:cxnSp>
        <p:cxnSp>
          <p:nvCxnSpPr>
            <p:cNvPr id="238" name="Google Shape;238;p26"/>
            <p:cNvCxnSpPr/>
            <p:nvPr/>
          </p:nvCxnSpPr>
          <p:spPr>
            <a:xfrm>
              <a:off x="9639300" y="2446826"/>
              <a:ext cx="1291200" cy="0"/>
            </a:xfrm>
            <a:prstGeom prst="straightConnector1">
              <a:avLst/>
            </a:prstGeom>
            <a:solidFill>
              <a:schemeClr val="lt1"/>
            </a:solidFill>
            <a:ln cap="flat" cmpd="sng" w="76200">
              <a:solidFill>
                <a:schemeClr val="lt1"/>
              </a:solidFill>
              <a:prstDash val="solid"/>
              <a:miter lim="800000"/>
              <a:headEnd len="sm" w="sm" type="none"/>
              <a:tailEnd len="sm" w="sm" type="none"/>
            </a:ln>
          </p:spPr>
        </p:cxnSp>
      </p:grpSp>
      <p:sp>
        <p:nvSpPr>
          <p:cNvPr id="239" name="Google Shape;239;p26"/>
          <p:cNvSpPr txBox="1"/>
          <p:nvPr>
            <p:ph idx="1" type="body"/>
          </p:nvPr>
        </p:nvSpPr>
        <p:spPr>
          <a:xfrm>
            <a:off x="7223126" y="491410"/>
            <a:ext cx="1831500" cy="11883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0"/>
              </a:spcBef>
              <a:spcAft>
                <a:spcPts val="0"/>
              </a:spcAft>
              <a:buClr>
                <a:schemeClr val="lt1"/>
              </a:buClr>
              <a:buSzPts val="2700"/>
              <a:buNone/>
              <a:defRPr sz="2700">
                <a:solidFill>
                  <a:schemeClr val="lt1"/>
                </a:solidFill>
              </a:defRPr>
            </a:lvl1pPr>
            <a:lvl2pPr indent="-400050" lvl="1" marL="914400" rtl="0" algn="l">
              <a:lnSpc>
                <a:spcPct val="113000"/>
              </a:lnSpc>
              <a:spcBef>
                <a:spcPts val="0"/>
              </a:spcBef>
              <a:spcAft>
                <a:spcPts val="0"/>
              </a:spcAft>
              <a:buClr>
                <a:schemeClr val="lt1"/>
              </a:buClr>
              <a:buSzPts val="2700"/>
              <a:buChar char="–"/>
              <a:defRPr sz="2700">
                <a:solidFill>
                  <a:schemeClr val="lt1"/>
                </a:solidFill>
              </a:defRPr>
            </a:lvl2pPr>
            <a:lvl3pPr indent="-400050" lvl="2" marL="1371600" rtl="0" algn="l">
              <a:lnSpc>
                <a:spcPct val="113000"/>
              </a:lnSpc>
              <a:spcBef>
                <a:spcPts val="0"/>
              </a:spcBef>
              <a:spcAft>
                <a:spcPts val="0"/>
              </a:spcAft>
              <a:buClr>
                <a:schemeClr val="lt1"/>
              </a:buClr>
              <a:buSzPts val="2700"/>
              <a:buChar char="–"/>
              <a:defRPr sz="2700">
                <a:solidFill>
                  <a:schemeClr val="lt1"/>
                </a:solidFill>
              </a:defRPr>
            </a:lvl3pPr>
            <a:lvl4pPr indent="-400050" lvl="3" marL="1828800" rtl="0" algn="l">
              <a:lnSpc>
                <a:spcPct val="113000"/>
              </a:lnSpc>
              <a:spcBef>
                <a:spcPts val="0"/>
              </a:spcBef>
              <a:spcAft>
                <a:spcPts val="0"/>
              </a:spcAft>
              <a:buClr>
                <a:schemeClr val="lt1"/>
              </a:buClr>
              <a:buSzPts val="2700"/>
              <a:buChar char="–"/>
              <a:defRPr sz="2700">
                <a:solidFill>
                  <a:schemeClr val="lt1"/>
                </a:solidFill>
              </a:defRPr>
            </a:lvl4pPr>
            <a:lvl5pPr indent="-400050" lvl="4" marL="2286000" rtl="0" algn="l">
              <a:lnSpc>
                <a:spcPct val="113000"/>
              </a:lnSpc>
              <a:spcBef>
                <a:spcPts val="0"/>
              </a:spcBef>
              <a:spcAft>
                <a:spcPts val="0"/>
              </a:spcAft>
              <a:buClr>
                <a:schemeClr val="lt1"/>
              </a:buClr>
              <a:buSzPts val="2700"/>
              <a:buChar char="–"/>
              <a:defRPr sz="27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240" name="Google Shape;240;p26"/>
          <p:cNvSpPr txBox="1"/>
          <p:nvPr>
            <p:ph idx="3" type="body"/>
          </p:nvPr>
        </p:nvSpPr>
        <p:spPr>
          <a:xfrm>
            <a:off x="7223126" y="2073632"/>
            <a:ext cx="1726500" cy="620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1600"/>
              <a:buNone/>
              <a:defRPr sz="1600">
                <a:solidFill>
                  <a:schemeClr val="lt1"/>
                </a:solidFill>
              </a:defRPr>
            </a:lvl1pPr>
            <a:lvl2pPr indent="-285750" lvl="1" marL="914400" rtl="0" algn="l">
              <a:lnSpc>
                <a:spcPct val="90000"/>
              </a:lnSpc>
              <a:spcBef>
                <a:spcPts val="1400"/>
              </a:spcBef>
              <a:spcAft>
                <a:spcPts val="0"/>
              </a:spcAft>
              <a:buClr>
                <a:schemeClr val="lt1"/>
              </a:buClr>
              <a:buSzPts val="900"/>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241" name="Google Shape;241;p26"/>
          <p:cNvSpPr txBox="1"/>
          <p:nvPr>
            <p:ph idx="4" type="body"/>
          </p:nvPr>
        </p:nvSpPr>
        <p:spPr>
          <a:xfrm>
            <a:off x="7223126" y="3625832"/>
            <a:ext cx="1726500" cy="8634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0"/>
              </a:spcBef>
              <a:spcAft>
                <a:spcPts val="0"/>
              </a:spcAft>
              <a:buClr>
                <a:schemeClr val="lt1"/>
              </a:buClr>
              <a:buSzPts val="900"/>
              <a:buNone/>
              <a:defRPr sz="900">
                <a:solidFill>
                  <a:schemeClr val="lt1"/>
                </a:solidFill>
              </a:defRPr>
            </a:lvl1pPr>
            <a:lvl2pPr indent="-285750" lvl="1" marL="914400" rtl="0" algn="l">
              <a:lnSpc>
                <a:spcPct val="90000"/>
              </a:lnSpc>
              <a:spcBef>
                <a:spcPts val="0"/>
              </a:spcBef>
              <a:spcAft>
                <a:spcPts val="0"/>
              </a:spcAft>
              <a:buClr>
                <a:schemeClr val="lt1"/>
              </a:buClr>
              <a:buSzPts val="900"/>
              <a:buFont typeface="Arial"/>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242" name="Google Shape;242;p26"/>
          <p:cNvSpPr txBox="1"/>
          <p:nvPr>
            <p:ph idx="5" type="body"/>
          </p:nvPr>
        </p:nvSpPr>
        <p:spPr>
          <a:xfrm>
            <a:off x="7223126" y="2742193"/>
            <a:ext cx="1726500" cy="8352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900"/>
              <a:buNone/>
              <a:defRPr sz="900">
                <a:solidFill>
                  <a:schemeClr val="lt1"/>
                </a:solidFill>
              </a:defRPr>
            </a:lvl1pPr>
            <a:lvl2pPr indent="-285750" lvl="1" marL="914400" rtl="0" algn="l">
              <a:lnSpc>
                <a:spcPct val="90000"/>
              </a:lnSpc>
              <a:spcBef>
                <a:spcPts val="0"/>
              </a:spcBef>
              <a:spcAft>
                <a:spcPts val="0"/>
              </a:spcAft>
              <a:buClr>
                <a:schemeClr val="lt1"/>
              </a:buClr>
              <a:buSzPts val="900"/>
              <a:buFont typeface="Arial"/>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cxnSp>
        <p:nvCxnSpPr>
          <p:cNvPr id="243" name="Google Shape;243;p26"/>
          <p:cNvCxnSpPr/>
          <p:nvPr/>
        </p:nvCxnSpPr>
        <p:spPr>
          <a:xfrm>
            <a:off x="7009118" y="0"/>
            <a:ext cx="0" cy="5143500"/>
          </a:xfrm>
          <a:prstGeom prst="straightConnector1">
            <a:avLst/>
          </a:prstGeom>
          <a:noFill/>
          <a:ln cap="flat" cmpd="sng" w="9525">
            <a:solidFill>
              <a:schemeClr val="lt1"/>
            </a:solidFill>
            <a:prstDash val="solid"/>
            <a:miter lim="800000"/>
            <a:headEnd len="sm" w="sm" type="none"/>
            <a:tailEnd len="sm" w="sm" type="none"/>
          </a:ln>
        </p:spPr>
      </p:cxnSp>
      <p:grpSp>
        <p:nvGrpSpPr>
          <p:cNvPr id="244" name="Google Shape;244;p26"/>
          <p:cNvGrpSpPr/>
          <p:nvPr/>
        </p:nvGrpSpPr>
        <p:grpSpPr>
          <a:xfrm>
            <a:off x="8138483" y="4847551"/>
            <a:ext cx="809701" cy="149902"/>
            <a:chOff x="830300" y="1716088"/>
            <a:chExt cx="10058401" cy="1862137"/>
          </a:xfrm>
        </p:grpSpPr>
        <p:sp>
          <p:nvSpPr>
            <p:cNvPr id="245" name="Google Shape;245;p26"/>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6" name="Google Shape;246;p26"/>
            <p:cNvSpPr/>
            <p:nvPr/>
          </p:nvSpPr>
          <p:spPr>
            <a:xfrm>
              <a:off x="3130588" y="1749425"/>
              <a:ext cx="435000" cy="1789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7" name="Google Shape;247;p26"/>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8" name="Google Shape;248;p26"/>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9" name="Google Shape;249;p26"/>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0" name="Google Shape;250;p26"/>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251" name="Google Shape;251;p26"/>
          <p:cNvSpPr txBox="1"/>
          <p:nvPr>
            <p:ph idx="6" type="body"/>
          </p:nvPr>
        </p:nvSpPr>
        <p:spPr>
          <a:xfrm>
            <a:off x="7223126" y="249157"/>
            <a:ext cx="1713900" cy="1050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C2C2C7"/>
              </a:buClr>
              <a:buSzPts val="600"/>
              <a:buNone/>
              <a:defRPr sz="600">
                <a:solidFill>
                  <a:srgbClr val="C2C2C7"/>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pictures, text and sidebar">
  <p:cSld name="Two pictures, text and sidebar">
    <p:spTree>
      <p:nvGrpSpPr>
        <p:cNvPr id="252" name="Shape 252"/>
        <p:cNvGrpSpPr/>
        <p:nvPr/>
      </p:nvGrpSpPr>
      <p:grpSpPr>
        <a:xfrm>
          <a:off x="0" y="0"/>
          <a:ext cx="0" cy="0"/>
          <a:chOff x="0" y="0"/>
          <a:chExt cx="0" cy="0"/>
        </a:xfrm>
      </p:grpSpPr>
      <p:sp>
        <p:nvSpPr>
          <p:cNvPr id="253" name="Google Shape;253;p27"/>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54" name="Google Shape;254;p27"/>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55" name="Google Shape;255;p27"/>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a:lvl1pPr>
            <a:lvl2pPr indent="0" lvl="1" marL="0" rtl="0" algn="l">
              <a:lnSpc>
                <a:spcPct val="100000"/>
              </a:lnSpc>
              <a:spcBef>
                <a:spcPts val="0"/>
              </a:spcBef>
              <a:buNone/>
              <a:defRPr/>
            </a:lvl2pPr>
            <a:lvl3pPr indent="0" lvl="2" marL="0" rtl="0" algn="l">
              <a:lnSpc>
                <a:spcPct val="100000"/>
              </a:lnSpc>
              <a:spcBef>
                <a:spcPts val="0"/>
              </a:spcBef>
              <a:buNone/>
              <a:defRPr/>
            </a:lvl3pPr>
            <a:lvl4pPr indent="0" lvl="3" marL="0" rtl="0" algn="l">
              <a:lnSpc>
                <a:spcPct val="100000"/>
              </a:lnSpc>
              <a:spcBef>
                <a:spcPts val="0"/>
              </a:spcBef>
              <a:buNone/>
              <a:defRPr/>
            </a:lvl4pPr>
            <a:lvl5pPr indent="0" lvl="4" marL="0" rtl="0" algn="l">
              <a:lnSpc>
                <a:spcPct val="100000"/>
              </a:lnSpc>
              <a:spcBef>
                <a:spcPts val="0"/>
              </a:spcBef>
              <a:buNone/>
              <a:defRPr/>
            </a:lvl5pPr>
            <a:lvl6pPr indent="0" lvl="5" marL="0" rtl="0" algn="l">
              <a:lnSpc>
                <a:spcPct val="100000"/>
              </a:lnSpc>
              <a:spcBef>
                <a:spcPts val="0"/>
              </a:spcBef>
              <a:buNone/>
              <a:defRPr/>
            </a:lvl6pPr>
            <a:lvl7pPr indent="0" lvl="6" marL="0" rtl="0" algn="l">
              <a:lnSpc>
                <a:spcPct val="100000"/>
              </a:lnSpc>
              <a:spcBef>
                <a:spcPts val="0"/>
              </a:spcBef>
              <a:buNone/>
              <a:defRPr/>
            </a:lvl7pPr>
            <a:lvl8pPr indent="0" lvl="7" marL="0" rtl="0" algn="l">
              <a:lnSpc>
                <a:spcPct val="100000"/>
              </a:lnSpc>
              <a:spcBef>
                <a:spcPts val="0"/>
              </a:spcBef>
              <a:buNone/>
              <a:defRPr/>
            </a:lvl8pPr>
            <a:lvl9pPr indent="0" lvl="8" marL="0" rtl="0" algn="l">
              <a:lnSpc>
                <a:spcPct val="100000"/>
              </a:lnSpc>
              <a:spcBef>
                <a:spcPts val="0"/>
              </a:spcBef>
              <a:buNone/>
              <a:defRPr/>
            </a:lvl9pPr>
          </a:lstStyle>
          <a:p>
            <a:pPr indent="0" lvl="0" marL="0" rtl="0" algn="l">
              <a:spcBef>
                <a:spcPts val="0"/>
              </a:spcBef>
              <a:spcAft>
                <a:spcPts val="0"/>
              </a:spcAft>
              <a:buNone/>
            </a:pPr>
            <a:fld id="{00000000-1234-1234-1234-123412341234}" type="slidenum">
              <a:rPr lang="es"/>
              <a:t>‹#›</a:t>
            </a:fld>
            <a:endParaRPr/>
          </a:p>
        </p:txBody>
      </p:sp>
      <p:pic>
        <p:nvPicPr>
          <p:cNvPr descr="Screen Shot 2016-11-11 at 09.55.03.png" id="256" name="Google Shape;256;p27"/>
          <p:cNvPicPr preferRelativeResize="0"/>
          <p:nvPr/>
        </p:nvPicPr>
        <p:blipFill rotWithShape="1">
          <a:blip r:embed="rId2">
            <a:alphaModFix/>
          </a:blip>
          <a:srcRect b="0" l="0" r="0" t="0"/>
          <a:stretch/>
        </p:blipFill>
        <p:spPr>
          <a:xfrm>
            <a:off x="8124300" y="4833000"/>
            <a:ext cx="831600" cy="173251"/>
          </a:xfrm>
          <a:prstGeom prst="rect">
            <a:avLst/>
          </a:prstGeom>
          <a:noFill/>
          <a:ln>
            <a:noFill/>
          </a:ln>
        </p:spPr>
      </p:pic>
      <p:sp>
        <p:nvSpPr>
          <p:cNvPr id="257" name="Google Shape;257;p27"/>
          <p:cNvSpPr/>
          <p:nvPr/>
        </p:nvSpPr>
        <p:spPr>
          <a:xfrm>
            <a:off x="7009119" y="0"/>
            <a:ext cx="2134800" cy="5143500"/>
          </a:xfrm>
          <a:prstGeom prst="rect">
            <a:avLst/>
          </a:prstGeom>
          <a:solidFill>
            <a:schemeClr val="dk2"/>
          </a:solidFill>
          <a:ln>
            <a:noFill/>
          </a:ln>
        </p:spPr>
        <p:txBody>
          <a:bodyPr anchorCtr="0" anchor="ctr" bIns="46800" lIns="90000" spcFirstLastPara="1" rIns="90000" wrap="square" tIns="46800">
            <a:noAutofit/>
          </a:bodyPr>
          <a:lstStyle/>
          <a:p>
            <a:pPr indent="0" lvl="0" marL="0" marR="0" rtl="0" algn="ctr">
              <a:lnSpc>
                <a:spcPct val="80000"/>
              </a:lnSpc>
              <a:spcBef>
                <a:spcPts val="0"/>
              </a:spcBef>
              <a:spcAft>
                <a:spcPts val="0"/>
              </a:spcAft>
              <a:buNone/>
            </a:pPr>
            <a:r>
              <a:t/>
            </a:r>
            <a:endParaRPr sz="1400">
              <a:solidFill>
                <a:srgbClr val="FFFFFF"/>
              </a:solidFill>
              <a:latin typeface="Arial"/>
              <a:ea typeface="Arial"/>
              <a:cs typeface="Arial"/>
              <a:sym typeface="Arial"/>
            </a:endParaRPr>
          </a:p>
        </p:txBody>
      </p:sp>
      <p:grpSp>
        <p:nvGrpSpPr>
          <p:cNvPr id="258" name="Google Shape;258;p27"/>
          <p:cNvGrpSpPr/>
          <p:nvPr/>
        </p:nvGrpSpPr>
        <p:grpSpPr>
          <a:xfrm>
            <a:off x="7223126" y="1813285"/>
            <a:ext cx="1920600" cy="21835"/>
            <a:chOff x="9639300" y="2417713"/>
            <a:chExt cx="2560800" cy="29113"/>
          </a:xfrm>
        </p:grpSpPr>
        <p:cxnSp>
          <p:nvCxnSpPr>
            <p:cNvPr id="259" name="Google Shape;259;p27"/>
            <p:cNvCxnSpPr/>
            <p:nvPr/>
          </p:nvCxnSpPr>
          <p:spPr>
            <a:xfrm>
              <a:off x="9639300" y="2417713"/>
              <a:ext cx="2560800" cy="0"/>
            </a:xfrm>
            <a:prstGeom prst="straightConnector1">
              <a:avLst/>
            </a:prstGeom>
            <a:solidFill>
              <a:schemeClr val="lt1"/>
            </a:solidFill>
            <a:ln cap="flat" cmpd="sng" w="25400">
              <a:solidFill>
                <a:schemeClr val="lt1"/>
              </a:solidFill>
              <a:prstDash val="solid"/>
              <a:miter lim="800000"/>
              <a:headEnd len="sm" w="sm" type="none"/>
              <a:tailEnd len="sm" w="sm" type="none"/>
            </a:ln>
          </p:spPr>
        </p:cxnSp>
        <p:cxnSp>
          <p:nvCxnSpPr>
            <p:cNvPr id="260" name="Google Shape;260;p27"/>
            <p:cNvCxnSpPr/>
            <p:nvPr/>
          </p:nvCxnSpPr>
          <p:spPr>
            <a:xfrm>
              <a:off x="9639300" y="2446826"/>
              <a:ext cx="1291200" cy="0"/>
            </a:xfrm>
            <a:prstGeom prst="straightConnector1">
              <a:avLst/>
            </a:prstGeom>
            <a:solidFill>
              <a:schemeClr val="lt1"/>
            </a:solidFill>
            <a:ln cap="flat" cmpd="sng" w="76200">
              <a:solidFill>
                <a:schemeClr val="lt1"/>
              </a:solidFill>
              <a:prstDash val="solid"/>
              <a:miter lim="800000"/>
              <a:headEnd len="sm" w="sm" type="none"/>
              <a:tailEnd len="sm" w="sm" type="none"/>
            </a:ln>
          </p:spPr>
        </p:cxnSp>
      </p:grpSp>
      <p:sp>
        <p:nvSpPr>
          <p:cNvPr id="261" name="Google Shape;261;p27"/>
          <p:cNvSpPr txBox="1"/>
          <p:nvPr>
            <p:ph idx="1" type="body"/>
          </p:nvPr>
        </p:nvSpPr>
        <p:spPr>
          <a:xfrm>
            <a:off x="7223126" y="491410"/>
            <a:ext cx="1831500" cy="11883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0"/>
              </a:spcBef>
              <a:spcAft>
                <a:spcPts val="0"/>
              </a:spcAft>
              <a:buClr>
                <a:schemeClr val="lt1"/>
              </a:buClr>
              <a:buSzPts val="2700"/>
              <a:buNone/>
              <a:defRPr sz="2700">
                <a:solidFill>
                  <a:schemeClr val="lt1"/>
                </a:solidFill>
              </a:defRPr>
            </a:lvl1pPr>
            <a:lvl2pPr indent="-400050" lvl="1" marL="914400" rtl="0" algn="l">
              <a:lnSpc>
                <a:spcPct val="113000"/>
              </a:lnSpc>
              <a:spcBef>
                <a:spcPts val="0"/>
              </a:spcBef>
              <a:spcAft>
                <a:spcPts val="0"/>
              </a:spcAft>
              <a:buClr>
                <a:schemeClr val="lt1"/>
              </a:buClr>
              <a:buSzPts val="2700"/>
              <a:buChar char="–"/>
              <a:defRPr sz="2700">
                <a:solidFill>
                  <a:schemeClr val="lt1"/>
                </a:solidFill>
              </a:defRPr>
            </a:lvl2pPr>
            <a:lvl3pPr indent="-400050" lvl="2" marL="1371600" rtl="0" algn="l">
              <a:lnSpc>
                <a:spcPct val="113000"/>
              </a:lnSpc>
              <a:spcBef>
                <a:spcPts val="0"/>
              </a:spcBef>
              <a:spcAft>
                <a:spcPts val="0"/>
              </a:spcAft>
              <a:buClr>
                <a:schemeClr val="lt1"/>
              </a:buClr>
              <a:buSzPts val="2700"/>
              <a:buChar char="–"/>
              <a:defRPr sz="2700">
                <a:solidFill>
                  <a:schemeClr val="lt1"/>
                </a:solidFill>
              </a:defRPr>
            </a:lvl3pPr>
            <a:lvl4pPr indent="-400050" lvl="3" marL="1828800" rtl="0" algn="l">
              <a:lnSpc>
                <a:spcPct val="113000"/>
              </a:lnSpc>
              <a:spcBef>
                <a:spcPts val="0"/>
              </a:spcBef>
              <a:spcAft>
                <a:spcPts val="0"/>
              </a:spcAft>
              <a:buClr>
                <a:schemeClr val="lt1"/>
              </a:buClr>
              <a:buSzPts val="2700"/>
              <a:buChar char="–"/>
              <a:defRPr sz="2700">
                <a:solidFill>
                  <a:schemeClr val="lt1"/>
                </a:solidFill>
              </a:defRPr>
            </a:lvl4pPr>
            <a:lvl5pPr indent="-400050" lvl="4" marL="2286000" rtl="0" algn="l">
              <a:lnSpc>
                <a:spcPct val="113000"/>
              </a:lnSpc>
              <a:spcBef>
                <a:spcPts val="0"/>
              </a:spcBef>
              <a:spcAft>
                <a:spcPts val="0"/>
              </a:spcAft>
              <a:buClr>
                <a:schemeClr val="lt1"/>
              </a:buClr>
              <a:buSzPts val="2700"/>
              <a:buChar char="–"/>
              <a:defRPr sz="27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262" name="Google Shape;262;p27"/>
          <p:cNvSpPr txBox="1"/>
          <p:nvPr>
            <p:ph idx="2" type="body"/>
          </p:nvPr>
        </p:nvSpPr>
        <p:spPr>
          <a:xfrm>
            <a:off x="7223126" y="2073632"/>
            <a:ext cx="1726500" cy="620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1600"/>
              <a:buNone/>
              <a:defRPr sz="1600">
                <a:solidFill>
                  <a:schemeClr val="lt1"/>
                </a:solidFill>
              </a:defRPr>
            </a:lvl1pPr>
            <a:lvl2pPr indent="-285750" lvl="1" marL="914400" rtl="0" algn="l">
              <a:lnSpc>
                <a:spcPct val="90000"/>
              </a:lnSpc>
              <a:spcBef>
                <a:spcPts val="1400"/>
              </a:spcBef>
              <a:spcAft>
                <a:spcPts val="0"/>
              </a:spcAft>
              <a:buClr>
                <a:schemeClr val="lt1"/>
              </a:buClr>
              <a:buSzPts val="900"/>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263" name="Google Shape;263;p27"/>
          <p:cNvSpPr txBox="1"/>
          <p:nvPr>
            <p:ph idx="3" type="body"/>
          </p:nvPr>
        </p:nvSpPr>
        <p:spPr>
          <a:xfrm>
            <a:off x="7223126" y="3625832"/>
            <a:ext cx="1726500" cy="8634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0"/>
              </a:spcBef>
              <a:spcAft>
                <a:spcPts val="0"/>
              </a:spcAft>
              <a:buClr>
                <a:schemeClr val="lt1"/>
              </a:buClr>
              <a:buSzPts val="900"/>
              <a:buNone/>
              <a:defRPr sz="900">
                <a:solidFill>
                  <a:schemeClr val="lt1"/>
                </a:solidFill>
              </a:defRPr>
            </a:lvl1pPr>
            <a:lvl2pPr indent="-285750" lvl="1" marL="914400" rtl="0" algn="l">
              <a:lnSpc>
                <a:spcPct val="90000"/>
              </a:lnSpc>
              <a:spcBef>
                <a:spcPts val="0"/>
              </a:spcBef>
              <a:spcAft>
                <a:spcPts val="0"/>
              </a:spcAft>
              <a:buClr>
                <a:schemeClr val="lt1"/>
              </a:buClr>
              <a:buSzPts val="900"/>
              <a:buFont typeface="Arial"/>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264" name="Google Shape;264;p27"/>
          <p:cNvSpPr txBox="1"/>
          <p:nvPr>
            <p:ph idx="4" type="body"/>
          </p:nvPr>
        </p:nvSpPr>
        <p:spPr>
          <a:xfrm>
            <a:off x="7223126" y="2742193"/>
            <a:ext cx="1726500" cy="8352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900"/>
              <a:buNone/>
              <a:defRPr sz="900">
                <a:solidFill>
                  <a:schemeClr val="lt1"/>
                </a:solidFill>
              </a:defRPr>
            </a:lvl1pPr>
            <a:lvl2pPr indent="-285750" lvl="1" marL="914400" rtl="0" algn="l">
              <a:lnSpc>
                <a:spcPct val="90000"/>
              </a:lnSpc>
              <a:spcBef>
                <a:spcPts val="0"/>
              </a:spcBef>
              <a:spcAft>
                <a:spcPts val="0"/>
              </a:spcAft>
              <a:buClr>
                <a:schemeClr val="lt1"/>
              </a:buClr>
              <a:buSzPts val="900"/>
              <a:buFont typeface="Arial"/>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265" name="Google Shape;265;p27"/>
          <p:cNvSpPr txBox="1"/>
          <p:nvPr>
            <p:ph type="title"/>
          </p:nvPr>
        </p:nvSpPr>
        <p:spPr>
          <a:xfrm>
            <a:off x="359569" y="490269"/>
            <a:ext cx="6425400" cy="6777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66" name="Google Shape;266;p27"/>
          <p:cNvSpPr txBox="1"/>
          <p:nvPr>
            <p:ph idx="5" type="body"/>
          </p:nvPr>
        </p:nvSpPr>
        <p:spPr>
          <a:xfrm>
            <a:off x="361447" y="1174500"/>
            <a:ext cx="3078000" cy="317100"/>
          </a:xfrm>
          <a:prstGeom prst="rect">
            <a:avLst/>
          </a:prstGeom>
          <a:noFill/>
          <a:ln>
            <a:noFill/>
          </a:ln>
        </p:spPr>
        <p:txBody>
          <a:bodyPr anchorCtr="0" anchor="t" bIns="0" lIns="0" spcFirstLastPara="1" rIns="0" wrap="square" tIns="0">
            <a:noAutofit/>
          </a:bodyPr>
          <a:lstStyle>
            <a:lvl1pPr indent="-228600" lvl="0" marL="457200" rtl="0" algn="l">
              <a:lnSpc>
                <a:spcPct val="113000"/>
              </a:lnSpc>
              <a:spcBef>
                <a:spcPts val="0"/>
              </a:spcBef>
              <a:spcAft>
                <a:spcPts val="0"/>
              </a:spcAft>
              <a:buClr>
                <a:srgbClr val="595959"/>
              </a:buClr>
              <a:buSzPts val="1100"/>
              <a:buNone/>
              <a:defRPr b="1"/>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267" name="Google Shape;267;p27"/>
          <p:cNvSpPr txBox="1"/>
          <p:nvPr>
            <p:ph idx="6" type="body"/>
          </p:nvPr>
        </p:nvSpPr>
        <p:spPr>
          <a:xfrm>
            <a:off x="3707100" y="1174500"/>
            <a:ext cx="3078000" cy="317100"/>
          </a:xfrm>
          <a:prstGeom prst="rect">
            <a:avLst/>
          </a:prstGeom>
          <a:noFill/>
          <a:ln>
            <a:noFill/>
          </a:ln>
        </p:spPr>
        <p:txBody>
          <a:bodyPr anchorCtr="0" anchor="t" bIns="0" lIns="0" spcFirstLastPara="1" rIns="0" wrap="square" tIns="0">
            <a:noAutofit/>
          </a:bodyPr>
          <a:lstStyle>
            <a:lvl1pPr indent="-228600" lvl="0" marL="457200" rtl="0" algn="l">
              <a:lnSpc>
                <a:spcPct val="113000"/>
              </a:lnSpc>
              <a:spcBef>
                <a:spcPts val="0"/>
              </a:spcBef>
              <a:spcAft>
                <a:spcPts val="0"/>
              </a:spcAft>
              <a:buClr>
                <a:srgbClr val="595959"/>
              </a:buClr>
              <a:buSzPts val="1100"/>
              <a:buNone/>
              <a:defRPr b="1"/>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268" name="Google Shape;268;p27"/>
          <p:cNvSpPr/>
          <p:nvPr>
            <p:ph idx="7" type="pic"/>
          </p:nvPr>
        </p:nvSpPr>
        <p:spPr>
          <a:xfrm>
            <a:off x="359569" y="1545636"/>
            <a:ext cx="3078000" cy="2597100"/>
          </a:xfrm>
          <a:prstGeom prst="rect">
            <a:avLst/>
          </a:prstGeom>
          <a:noFill/>
          <a:ln>
            <a:noFill/>
          </a:ln>
        </p:spPr>
        <p:txBody>
          <a:bodyPr anchorCtr="0" anchor="t" bIns="0" lIns="0" spcFirstLastPara="1" rIns="0" wrap="square" tIns="0">
            <a:noAutofit/>
          </a:bodyPr>
          <a:lstStyle>
            <a:lvl1pPr lvl="0" marR="0" rtl="0" algn="l">
              <a:lnSpc>
                <a:spcPct val="113000"/>
              </a:lnSpc>
              <a:spcBef>
                <a:spcPts val="0"/>
              </a:spcBef>
              <a:spcAft>
                <a:spcPts val="0"/>
              </a:spcAft>
              <a:buClr>
                <a:srgbClr val="595959"/>
              </a:buClr>
              <a:buSzPts val="1100"/>
              <a:buFont typeface="Arial"/>
              <a:buNone/>
              <a:defRPr b="0" i="0" sz="1100" u="none" cap="none" strike="noStrike">
                <a:solidFill>
                  <a:srgbClr val="595959"/>
                </a:solidFill>
                <a:latin typeface="Arial"/>
                <a:ea typeface="Arial"/>
                <a:cs typeface="Arial"/>
                <a:sym typeface="Arial"/>
              </a:defRPr>
            </a:lvl1pPr>
            <a:lvl2pPr lvl="1"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2pPr>
            <a:lvl3pPr lvl="2"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3pPr>
            <a:lvl4pPr lvl="3"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4pPr>
            <a:lvl5pPr lvl="4"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5pPr>
            <a:lvl6pPr lvl="5"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6pPr>
            <a:lvl7pPr lvl="6"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7pPr>
            <a:lvl8pPr lvl="7"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8pPr>
            <a:lvl9pPr lvl="8"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9pPr>
          </a:lstStyle>
          <a:p/>
        </p:txBody>
      </p:sp>
      <p:sp>
        <p:nvSpPr>
          <p:cNvPr id="269" name="Google Shape;269;p27"/>
          <p:cNvSpPr/>
          <p:nvPr>
            <p:ph idx="8" type="pic"/>
          </p:nvPr>
        </p:nvSpPr>
        <p:spPr>
          <a:xfrm>
            <a:off x="3707100" y="1545636"/>
            <a:ext cx="3078000" cy="2597100"/>
          </a:xfrm>
          <a:prstGeom prst="rect">
            <a:avLst/>
          </a:prstGeom>
          <a:noFill/>
          <a:ln>
            <a:noFill/>
          </a:ln>
        </p:spPr>
        <p:txBody>
          <a:bodyPr anchorCtr="0" anchor="t" bIns="0" lIns="0" spcFirstLastPara="1" rIns="0" wrap="square" tIns="0">
            <a:noAutofit/>
          </a:bodyPr>
          <a:lstStyle>
            <a:lvl1pPr lvl="0" marR="0" rtl="0" algn="l">
              <a:lnSpc>
                <a:spcPct val="113000"/>
              </a:lnSpc>
              <a:spcBef>
                <a:spcPts val="0"/>
              </a:spcBef>
              <a:spcAft>
                <a:spcPts val="0"/>
              </a:spcAft>
              <a:buClr>
                <a:srgbClr val="595959"/>
              </a:buClr>
              <a:buSzPts val="1100"/>
              <a:buFont typeface="Arial"/>
              <a:buNone/>
              <a:defRPr b="0" i="0" sz="1100" u="none" cap="none" strike="noStrike">
                <a:solidFill>
                  <a:srgbClr val="595959"/>
                </a:solidFill>
                <a:latin typeface="Arial"/>
                <a:ea typeface="Arial"/>
                <a:cs typeface="Arial"/>
                <a:sym typeface="Arial"/>
              </a:defRPr>
            </a:lvl1pPr>
            <a:lvl2pPr lvl="1"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2pPr>
            <a:lvl3pPr lvl="2"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3pPr>
            <a:lvl4pPr lvl="3"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4pPr>
            <a:lvl5pPr lvl="4"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5pPr>
            <a:lvl6pPr lvl="5"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6pPr>
            <a:lvl7pPr lvl="6"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7pPr>
            <a:lvl8pPr lvl="7"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8pPr>
            <a:lvl9pPr lvl="8"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9pPr>
          </a:lstStyle>
          <a:p/>
        </p:txBody>
      </p:sp>
      <p:cxnSp>
        <p:nvCxnSpPr>
          <p:cNvPr id="270" name="Google Shape;270;p27"/>
          <p:cNvCxnSpPr/>
          <p:nvPr/>
        </p:nvCxnSpPr>
        <p:spPr>
          <a:xfrm>
            <a:off x="7009118" y="0"/>
            <a:ext cx="0" cy="5143500"/>
          </a:xfrm>
          <a:prstGeom prst="straightConnector1">
            <a:avLst/>
          </a:prstGeom>
          <a:noFill/>
          <a:ln cap="flat" cmpd="sng" w="9525">
            <a:solidFill>
              <a:schemeClr val="lt1"/>
            </a:solidFill>
            <a:prstDash val="solid"/>
            <a:miter lim="800000"/>
            <a:headEnd len="sm" w="sm" type="none"/>
            <a:tailEnd len="sm" w="sm" type="none"/>
          </a:ln>
        </p:spPr>
      </p:cxnSp>
      <p:grpSp>
        <p:nvGrpSpPr>
          <p:cNvPr id="271" name="Google Shape;271;p27"/>
          <p:cNvGrpSpPr/>
          <p:nvPr/>
        </p:nvGrpSpPr>
        <p:grpSpPr>
          <a:xfrm>
            <a:off x="8138483" y="4847551"/>
            <a:ext cx="809701" cy="149902"/>
            <a:chOff x="830300" y="1716088"/>
            <a:chExt cx="10058401" cy="1862137"/>
          </a:xfrm>
        </p:grpSpPr>
        <p:sp>
          <p:nvSpPr>
            <p:cNvPr id="272" name="Google Shape;272;p27"/>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3" name="Google Shape;273;p27"/>
            <p:cNvSpPr/>
            <p:nvPr/>
          </p:nvSpPr>
          <p:spPr>
            <a:xfrm>
              <a:off x="3130588" y="1749425"/>
              <a:ext cx="435000" cy="1789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4" name="Google Shape;274;p27"/>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5" name="Google Shape;275;p27"/>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6" name="Google Shape;276;p27"/>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7" name="Google Shape;277;p27"/>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278" name="Google Shape;278;p27"/>
          <p:cNvSpPr txBox="1"/>
          <p:nvPr>
            <p:ph idx="9" type="body"/>
          </p:nvPr>
        </p:nvSpPr>
        <p:spPr>
          <a:xfrm>
            <a:off x="359569" y="4196735"/>
            <a:ext cx="3077700" cy="365700"/>
          </a:xfrm>
          <a:prstGeom prst="rect">
            <a:avLst/>
          </a:prstGeom>
          <a:noFill/>
          <a:ln>
            <a:noFill/>
          </a:ln>
        </p:spPr>
        <p:txBody>
          <a:bodyPr anchorCtr="0" anchor="t" bIns="0" lIns="0" spcFirstLastPara="1" rIns="0" wrap="square" tIns="0">
            <a:noAutofit/>
          </a:bodyPr>
          <a:lstStyle>
            <a:lvl1pPr indent="-317500" lvl="0" marL="457200" rtl="0" algn="l">
              <a:lnSpc>
                <a:spcPct val="113000"/>
              </a:lnSpc>
              <a:spcBef>
                <a:spcPts val="0"/>
              </a:spcBef>
              <a:spcAft>
                <a:spcPts val="0"/>
              </a:spcAft>
              <a:buClr>
                <a:srgbClr val="595959"/>
              </a:buClr>
              <a:buSzPts val="1400"/>
              <a:buChar char="•"/>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279" name="Google Shape;279;p27"/>
          <p:cNvSpPr txBox="1"/>
          <p:nvPr>
            <p:ph idx="13" type="body"/>
          </p:nvPr>
        </p:nvSpPr>
        <p:spPr>
          <a:xfrm>
            <a:off x="3707100" y="4196735"/>
            <a:ext cx="3077700" cy="365700"/>
          </a:xfrm>
          <a:prstGeom prst="rect">
            <a:avLst/>
          </a:prstGeom>
          <a:noFill/>
          <a:ln>
            <a:noFill/>
          </a:ln>
        </p:spPr>
        <p:txBody>
          <a:bodyPr anchorCtr="0" anchor="t" bIns="0" lIns="0" spcFirstLastPara="1" rIns="0" wrap="square" tIns="0">
            <a:noAutofit/>
          </a:bodyPr>
          <a:lstStyle>
            <a:lvl1pPr indent="-317500" lvl="0" marL="457200" rtl="0" algn="l">
              <a:lnSpc>
                <a:spcPct val="113000"/>
              </a:lnSpc>
              <a:spcBef>
                <a:spcPts val="0"/>
              </a:spcBef>
              <a:spcAft>
                <a:spcPts val="0"/>
              </a:spcAft>
              <a:buClr>
                <a:srgbClr val="595959"/>
              </a:buClr>
              <a:buSzPts val="1400"/>
              <a:buChar char="•"/>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280" name="Google Shape;280;p27"/>
          <p:cNvSpPr txBox="1"/>
          <p:nvPr>
            <p:ph idx="14" type="body"/>
          </p:nvPr>
        </p:nvSpPr>
        <p:spPr>
          <a:xfrm>
            <a:off x="7223126" y="249157"/>
            <a:ext cx="1713900" cy="1050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C2C2C7"/>
              </a:buClr>
              <a:buSzPts val="600"/>
              <a:buNone/>
              <a:defRPr sz="600">
                <a:solidFill>
                  <a:srgbClr val="C2C2C7"/>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and sidebar">
  <p:cSld name="Content and sidebar">
    <p:spTree>
      <p:nvGrpSpPr>
        <p:cNvPr id="281" name="Shape 281"/>
        <p:cNvGrpSpPr/>
        <p:nvPr/>
      </p:nvGrpSpPr>
      <p:grpSpPr>
        <a:xfrm>
          <a:off x="0" y="0"/>
          <a:ext cx="0" cy="0"/>
          <a:chOff x="0" y="0"/>
          <a:chExt cx="0" cy="0"/>
        </a:xfrm>
      </p:grpSpPr>
      <p:sp>
        <p:nvSpPr>
          <p:cNvPr id="282" name="Google Shape;282;p28"/>
          <p:cNvSpPr txBox="1"/>
          <p:nvPr>
            <p:ph idx="1" type="body"/>
          </p:nvPr>
        </p:nvSpPr>
        <p:spPr>
          <a:xfrm>
            <a:off x="359569" y="1174500"/>
            <a:ext cx="6432900" cy="3387900"/>
          </a:xfrm>
          <a:prstGeom prst="rect">
            <a:avLst/>
          </a:prstGeom>
          <a:noFill/>
          <a:ln>
            <a:noFill/>
          </a:ln>
        </p:spPr>
        <p:txBody>
          <a:bodyPr anchorCtr="0" anchor="t" bIns="0" lIns="0" spcFirstLastPara="1" rIns="0" wrap="square" tIns="0">
            <a:noAutofit/>
          </a:bodyPr>
          <a:lstStyle>
            <a:lvl1pPr indent="-317500" lvl="0" marL="457200" rtl="0" algn="l">
              <a:lnSpc>
                <a:spcPct val="113000"/>
              </a:lnSpc>
              <a:spcBef>
                <a:spcPts val="0"/>
              </a:spcBef>
              <a:spcAft>
                <a:spcPts val="0"/>
              </a:spcAft>
              <a:buClr>
                <a:srgbClr val="595959"/>
              </a:buClr>
              <a:buSzPts val="1400"/>
              <a:buChar char="•"/>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283" name="Google Shape;283;p28"/>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4" name="Google Shape;284;p28"/>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85" name="Google Shape;285;p28"/>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a:lvl1pPr>
            <a:lvl2pPr indent="0" lvl="1" marL="0" rtl="0" algn="l">
              <a:lnSpc>
                <a:spcPct val="100000"/>
              </a:lnSpc>
              <a:spcBef>
                <a:spcPts val="0"/>
              </a:spcBef>
              <a:buNone/>
              <a:defRPr/>
            </a:lvl2pPr>
            <a:lvl3pPr indent="0" lvl="2" marL="0" rtl="0" algn="l">
              <a:lnSpc>
                <a:spcPct val="100000"/>
              </a:lnSpc>
              <a:spcBef>
                <a:spcPts val="0"/>
              </a:spcBef>
              <a:buNone/>
              <a:defRPr/>
            </a:lvl3pPr>
            <a:lvl4pPr indent="0" lvl="3" marL="0" rtl="0" algn="l">
              <a:lnSpc>
                <a:spcPct val="100000"/>
              </a:lnSpc>
              <a:spcBef>
                <a:spcPts val="0"/>
              </a:spcBef>
              <a:buNone/>
              <a:defRPr/>
            </a:lvl4pPr>
            <a:lvl5pPr indent="0" lvl="4" marL="0" rtl="0" algn="l">
              <a:lnSpc>
                <a:spcPct val="100000"/>
              </a:lnSpc>
              <a:spcBef>
                <a:spcPts val="0"/>
              </a:spcBef>
              <a:buNone/>
              <a:defRPr/>
            </a:lvl5pPr>
            <a:lvl6pPr indent="0" lvl="5" marL="0" rtl="0" algn="l">
              <a:lnSpc>
                <a:spcPct val="100000"/>
              </a:lnSpc>
              <a:spcBef>
                <a:spcPts val="0"/>
              </a:spcBef>
              <a:buNone/>
              <a:defRPr/>
            </a:lvl6pPr>
            <a:lvl7pPr indent="0" lvl="6" marL="0" rtl="0" algn="l">
              <a:lnSpc>
                <a:spcPct val="100000"/>
              </a:lnSpc>
              <a:spcBef>
                <a:spcPts val="0"/>
              </a:spcBef>
              <a:buNone/>
              <a:defRPr/>
            </a:lvl7pPr>
            <a:lvl8pPr indent="0" lvl="7" marL="0" rtl="0" algn="l">
              <a:lnSpc>
                <a:spcPct val="100000"/>
              </a:lnSpc>
              <a:spcBef>
                <a:spcPts val="0"/>
              </a:spcBef>
              <a:buNone/>
              <a:defRPr/>
            </a:lvl8pPr>
            <a:lvl9pPr indent="0" lvl="8" marL="0" rtl="0" algn="l">
              <a:lnSpc>
                <a:spcPct val="100000"/>
              </a:lnSpc>
              <a:spcBef>
                <a:spcPts val="0"/>
              </a:spcBef>
              <a:buNone/>
              <a:defRPr/>
            </a:lvl9pPr>
          </a:lstStyle>
          <a:p>
            <a:pPr indent="0" lvl="0" marL="0" rtl="0" algn="l">
              <a:spcBef>
                <a:spcPts val="0"/>
              </a:spcBef>
              <a:spcAft>
                <a:spcPts val="0"/>
              </a:spcAft>
              <a:buNone/>
            </a:pPr>
            <a:fld id="{00000000-1234-1234-1234-123412341234}" type="slidenum">
              <a:rPr lang="es"/>
              <a:t>‹#›</a:t>
            </a:fld>
            <a:endParaRPr/>
          </a:p>
        </p:txBody>
      </p:sp>
      <p:pic>
        <p:nvPicPr>
          <p:cNvPr descr="Screen Shot 2016-11-11 at 09.55.03.png" id="286" name="Google Shape;286;p28"/>
          <p:cNvPicPr preferRelativeResize="0"/>
          <p:nvPr/>
        </p:nvPicPr>
        <p:blipFill rotWithShape="1">
          <a:blip r:embed="rId2">
            <a:alphaModFix/>
          </a:blip>
          <a:srcRect b="0" l="0" r="0" t="0"/>
          <a:stretch/>
        </p:blipFill>
        <p:spPr>
          <a:xfrm>
            <a:off x="8124300" y="4833000"/>
            <a:ext cx="831600" cy="173251"/>
          </a:xfrm>
          <a:prstGeom prst="rect">
            <a:avLst/>
          </a:prstGeom>
          <a:noFill/>
          <a:ln>
            <a:noFill/>
          </a:ln>
        </p:spPr>
      </p:pic>
      <p:sp>
        <p:nvSpPr>
          <p:cNvPr id="287" name="Google Shape;287;p28"/>
          <p:cNvSpPr/>
          <p:nvPr/>
        </p:nvSpPr>
        <p:spPr>
          <a:xfrm>
            <a:off x="7009118" y="0"/>
            <a:ext cx="2134800" cy="5143500"/>
          </a:xfrm>
          <a:prstGeom prst="rect">
            <a:avLst/>
          </a:prstGeom>
          <a:solidFill>
            <a:schemeClr val="dk2"/>
          </a:solidFill>
          <a:ln>
            <a:noFill/>
          </a:ln>
        </p:spPr>
        <p:txBody>
          <a:bodyPr anchorCtr="0" anchor="ctr" bIns="46800" lIns="90000" spcFirstLastPara="1" rIns="90000" wrap="square" tIns="46800">
            <a:noAutofit/>
          </a:bodyPr>
          <a:lstStyle/>
          <a:p>
            <a:pPr indent="0" lvl="0" marL="0" marR="0" rtl="0" algn="ctr">
              <a:lnSpc>
                <a:spcPct val="80000"/>
              </a:lnSpc>
              <a:spcBef>
                <a:spcPts val="0"/>
              </a:spcBef>
              <a:spcAft>
                <a:spcPts val="0"/>
              </a:spcAft>
              <a:buNone/>
            </a:pPr>
            <a:r>
              <a:t/>
            </a:r>
            <a:endParaRPr sz="1400">
              <a:solidFill>
                <a:srgbClr val="FFFFFF"/>
              </a:solidFill>
              <a:latin typeface="Arial"/>
              <a:ea typeface="Arial"/>
              <a:cs typeface="Arial"/>
              <a:sym typeface="Arial"/>
            </a:endParaRPr>
          </a:p>
        </p:txBody>
      </p:sp>
      <p:grpSp>
        <p:nvGrpSpPr>
          <p:cNvPr id="288" name="Google Shape;288;p28"/>
          <p:cNvGrpSpPr/>
          <p:nvPr/>
        </p:nvGrpSpPr>
        <p:grpSpPr>
          <a:xfrm>
            <a:off x="7223126" y="1813285"/>
            <a:ext cx="1920825" cy="21835"/>
            <a:chOff x="9639300" y="2417713"/>
            <a:chExt cx="2561100" cy="29113"/>
          </a:xfrm>
        </p:grpSpPr>
        <p:cxnSp>
          <p:nvCxnSpPr>
            <p:cNvPr id="289" name="Google Shape;289;p28"/>
            <p:cNvCxnSpPr/>
            <p:nvPr/>
          </p:nvCxnSpPr>
          <p:spPr>
            <a:xfrm>
              <a:off x="9639300" y="2417713"/>
              <a:ext cx="2561100" cy="0"/>
            </a:xfrm>
            <a:prstGeom prst="straightConnector1">
              <a:avLst/>
            </a:prstGeom>
            <a:solidFill>
              <a:schemeClr val="lt1"/>
            </a:solidFill>
            <a:ln cap="flat" cmpd="sng" w="25400">
              <a:solidFill>
                <a:schemeClr val="lt1"/>
              </a:solidFill>
              <a:prstDash val="solid"/>
              <a:miter lim="800000"/>
              <a:headEnd len="sm" w="sm" type="none"/>
              <a:tailEnd len="sm" w="sm" type="none"/>
            </a:ln>
          </p:spPr>
        </p:cxnSp>
        <p:cxnSp>
          <p:nvCxnSpPr>
            <p:cNvPr id="290" name="Google Shape;290;p28"/>
            <p:cNvCxnSpPr/>
            <p:nvPr/>
          </p:nvCxnSpPr>
          <p:spPr>
            <a:xfrm>
              <a:off x="9639300" y="2446826"/>
              <a:ext cx="1291200" cy="0"/>
            </a:xfrm>
            <a:prstGeom prst="straightConnector1">
              <a:avLst/>
            </a:prstGeom>
            <a:solidFill>
              <a:schemeClr val="lt1"/>
            </a:solidFill>
            <a:ln cap="flat" cmpd="sng" w="76200">
              <a:solidFill>
                <a:schemeClr val="lt1"/>
              </a:solidFill>
              <a:prstDash val="solid"/>
              <a:miter lim="800000"/>
              <a:headEnd len="sm" w="sm" type="none"/>
              <a:tailEnd len="sm" w="sm" type="none"/>
            </a:ln>
          </p:spPr>
        </p:cxnSp>
      </p:grpSp>
      <p:sp>
        <p:nvSpPr>
          <p:cNvPr id="291" name="Google Shape;291;p28"/>
          <p:cNvSpPr txBox="1"/>
          <p:nvPr>
            <p:ph idx="2" type="body"/>
          </p:nvPr>
        </p:nvSpPr>
        <p:spPr>
          <a:xfrm>
            <a:off x="7223126" y="491410"/>
            <a:ext cx="1831500" cy="11883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0"/>
              </a:spcBef>
              <a:spcAft>
                <a:spcPts val="0"/>
              </a:spcAft>
              <a:buClr>
                <a:schemeClr val="lt1"/>
              </a:buClr>
              <a:buSzPts val="2700"/>
              <a:buNone/>
              <a:defRPr sz="2700">
                <a:solidFill>
                  <a:schemeClr val="lt1"/>
                </a:solidFill>
              </a:defRPr>
            </a:lvl1pPr>
            <a:lvl2pPr indent="-400050" lvl="1" marL="914400" rtl="0" algn="l">
              <a:lnSpc>
                <a:spcPct val="113000"/>
              </a:lnSpc>
              <a:spcBef>
                <a:spcPts val="0"/>
              </a:spcBef>
              <a:spcAft>
                <a:spcPts val="0"/>
              </a:spcAft>
              <a:buClr>
                <a:schemeClr val="lt1"/>
              </a:buClr>
              <a:buSzPts val="2700"/>
              <a:buChar char="–"/>
              <a:defRPr sz="2700">
                <a:solidFill>
                  <a:schemeClr val="lt1"/>
                </a:solidFill>
              </a:defRPr>
            </a:lvl2pPr>
            <a:lvl3pPr indent="-400050" lvl="2" marL="1371600" rtl="0" algn="l">
              <a:lnSpc>
                <a:spcPct val="113000"/>
              </a:lnSpc>
              <a:spcBef>
                <a:spcPts val="0"/>
              </a:spcBef>
              <a:spcAft>
                <a:spcPts val="0"/>
              </a:spcAft>
              <a:buClr>
                <a:schemeClr val="lt1"/>
              </a:buClr>
              <a:buSzPts val="2700"/>
              <a:buChar char="–"/>
              <a:defRPr sz="2700">
                <a:solidFill>
                  <a:schemeClr val="lt1"/>
                </a:solidFill>
              </a:defRPr>
            </a:lvl3pPr>
            <a:lvl4pPr indent="-400050" lvl="3" marL="1828800" rtl="0" algn="l">
              <a:lnSpc>
                <a:spcPct val="113000"/>
              </a:lnSpc>
              <a:spcBef>
                <a:spcPts val="0"/>
              </a:spcBef>
              <a:spcAft>
                <a:spcPts val="0"/>
              </a:spcAft>
              <a:buClr>
                <a:schemeClr val="lt1"/>
              </a:buClr>
              <a:buSzPts val="2700"/>
              <a:buChar char="–"/>
              <a:defRPr sz="2700">
                <a:solidFill>
                  <a:schemeClr val="lt1"/>
                </a:solidFill>
              </a:defRPr>
            </a:lvl4pPr>
            <a:lvl5pPr indent="-400050" lvl="4" marL="2286000" rtl="0" algn="l">
              <a:lnSpc>
                <a:spcPct val="113000"/>
              </a:lnSpc>
              <a:spcBef>
                <a:spcPts val="0"/>
              </a:spcBef>
              <a:spcAft>
                <a:spcPts val="0"/>
              </a:spcAft>
              <a:buClr>
                <a:schemeClr val="lt1"/>
              </a:buClr>
              <a:buSzPts val="2700"/>
              <a:buChar char="–"/>
              <a:defRPr sz="27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292" name="Google Shape;292;p28"/>
          <p:cNvSpPr txBox="1"/>
          <p:nvPr>
            <p:ph idx="3" type="body"/>
          </p:nvPr>
        </p:nvSpPr>
        <p:spPr>
          <a:xfrm>
            <a:off x="7223126" y="2073632"/>
            <a:ext cx="1726500" cy="620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1600"/>
              <a:buNone/>
              <a:defRPr sz="1600">
                <a:solidFill>
                  <a:schemeClr val="lt1"/>
                </a:solidFill>
              </a:defRPr>
            </a:lvl1pPr>
            <a:lvl2pPr indent="-285750" lvl="1" marL="914400" rtl="0" algn="l">
              <a:lnSpc>
                <a:spcPct val="90000"/>
              </a:lnSpc>
              <a:spcBef>
                <a:spcPts val="1400"/>
              </a:spcBef>
              <a:spcAft>
                <a:spcPts val="0"/>
              </a:spcAft>
              <a:buClr>
                <a:schemeClr val="lt1"/>
              </a:buClr>
              <a:buSzPts val="900"/>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293" name="Google Shape;293;p28"/>
          <p:cNvSpPr txBox="1"/>
          <p:nvPr>
            <p:ph idx="4" type="body"/>
          </p:nvPr>
        </p:nvSpPr>
        <p:spPr>
          <a:xfrm>
            <a:off x="7223126" y="3625832"/>
            <a:ext cx="1726500" cy="8634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0"/>
              </a:spcBef>
              <a:spcAft>
                <a:spcPts val="0"/>
              </a:spcAft>
              <a:buClr>
                <a:schemeClr val="lt1"/>
              </a:buClr>
              <a:buSzPts val="900"/>
              <a:buNone/>
              <a:defRPr sz="900">
                <a:solidFill>
                  <a:schemeClr val="lt1"/>
                </a:solidFill>
              </a:defRPr>
            </a:lvl1pPr>
            <a:lvl2pPr indent="-285750" lvl="1" marL="914400" rtl="0" algn="l">
              <a:lnSpc>
                <a:spcPct val="90000"/>
              </a:lnSpc>
              <a:spcBef>
                <a:spcPts val="0"/>
              </a:spcBef>
              <a:spcAft>
                <a:spcPts val="0"/>
              </a:spcAft>
              <a:buClr>
                <a:schemeClr val="lt1"/>
              </a:buClr>
              <a:buSzPts val="900"/>
              <a:buFont typeface="Arial"/>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294" name="Google Shape;294;p28"/>
          <p:cNvSpPr txBox="1"/>
          <p:nvPr>
            <p:ph idx="5" type="body"/>
          </p:nvPr>
        </p:nvSpPr>
        <p:spPr>
          <a:xfrm>
            <a:off x="7223126" y="2742193"/>
            <a:ext cx="1726500" cy="8352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900"/>
              <a:buNone/>
              <a:defRPr sz="900">
                <a:solidFill>
                  <a:schemeClr val="lt1"/>
                </a:solidFill>
              </a:defRPr>
            </a:lvl1pPr>
            <a:lvl2pPr indent="-285750" lvl="1" marL="914400" rtl="0" algn="l">
              <a:lnSpc>
                <a:spcPct val="90000"/>
              </a:lnSpc>
              <a:spcBef>
                <a:spcPts val="0"/>
              </a:spcBef>
              <a:spcAft>
                <a:spcPts val="0"/>
              </a:spcAft>
              <a:buClr>
                <a:schemeClr val="lt1"/>
              </a:buClr>
              <a:buSzPts val="900"/>
              <a:buFont typeface="Arial"/>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295" name="Google Shape;295;p28"/>
          <p:cNvSpPr txBox="1"/>
          <p:nvPr>
            <p:ph type="title"/>
          </p:nvPr>
        </p:nvSpPr>
        <p:spPr>
          <a:xfrm>
            <a:off x="359569" y="490269"/>
            <a:ext cx="6425400" cy="6843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296" name="Google Shape;296;p28"/>
          <p:cNvCxnSpPr/>
          <p:nvPr/>
        </p:nvCxnSpPr>
        <p:spPr>
          <a:xfrm>
            <a:off x="7009118" y="0"/>
            <a:ext cx="0" cy="5143500"/>
          </a:xfrm>
          <a:prstGeom prst="straightConnector1">
            <a:avLst/>
          </a:prstGeom>
          <a:noFill/>
          <a:ln cap="flat" cmpd="sng" w="9525">
            <a:solidFill>
              <a:schemeClr val="lt1"/>
            </a:solidFill>
            <a:prstDash val="solid"/>
            <a:miter lim="800000"/>
            <a:headEnd len="sm" w="sm" type="none"/>
            <a:tailEnd len="sm" w="sm" type="none"/>
          </a:ln>
        </p:spPr>
      </p:cxnSp>
      <p:grpSp>
        <p:nvGrpSpPr>
          <p:cNvPr id="297" name="Google Shape;297;p28"/>
          <p:cNvGrpSpPr/>
          <p:nvPr/>
        </p:nvGrpSpPr>
        <p:grpSpPr>
          <a:xfrm>
            <a:off x="8138483" y="4847551"/>
            <a:ext cx="809701" cy="149902"/>
            <a:chOff x="830300" y="1716088"/>
            <a:chExt cx="10058401" cy="1862137"/>
          </a:xfrm>
        </p:grpSpPr>
        <p:sp>
          <p:nvSpPr>
            <p:cNvPr id="298" name="Google Shape;298;p28"/>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99" name="Google Shape;299;p28"/>
            <p:cNvSpPr/>
            <p:nvPr/>
          </p:nvSpPr>
          <p:spPr>
            <a:xfrm>
              <a:off x="3130588" y="1749425"/>
              <a:ext cx="435000" cy="1789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0" name="Google Shape;300;p28"/>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1" name="Google Shape;301;p28"/>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2" name="Google Shape;302;p28"/>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03" name="Google Shape;303;p28"/>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304" name="Google Shape;304;p28"/>
          <p:cNvSpPr txBox="1"/>
          <p:nvPr>
            <p:ph idx="6" type="body"/>
          </p:nvPr>
        </p:nvSpPr>
        <p:spPr>
          <a:xfrm>
            <a:off x="7223126" y="249157"/>
            <a:ext cx="1713900" cy="1050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C2C2C7"/>
              </a:buClr>
              <a:buSzPts val="600"/>
              <a:buNone/>
              <a:defRPr sz="600">
                <a:solidFill>
                  <a:srgbClr val="C2C2C7"/>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and wide sidebar">
  <p:cSld name="Picture and wide sidebar">
    <p:spTree>
      <p:nvGrpSpPr>
        <p:cNvPr id="305" name="Shape 305"/>
        <p:cNvGrpSpPr/>
        <p:nvPr/>
      </p:nvGrpSpPr>
      <p:grpSpPr>
        <a:xfrm>
          <a:off x="0" y="0"/>
          <a:ext cx="0" cy="0"/>
          <a:chOff x="0" y="0"/>
          <a:chExt cx="0" cy="0"/>
        </a:xfrm>
      </p:grpSpPr>
      <p:sp>
        <p:nvSpPr>
          <p:cNvPr id="306" name="Google Shape;306;p29"/>
          <p:cNvSpPr/>
          <p:nvPr>
            <p:ph idx="2" type="pic"/>
          </p:nvPr>
        </p:nvSpPr>
        <p:spPr>
          <a:xfrm>
            <a:off x="0" y="0"/>
            <a:ext cx="4905300" cy="5143500"/>
          </a:xfrm>
          <a:prstGeom prst="rect">
            <a:avLst/>
          </a:prstGeom>
          <a:noFill/>
          <a:ln>
            <a:noFill/>
          </a:ln>
        </p:spPr>
        <p:txBody>
          <a:bodyPr anchorCtr="0" anchor="t" bIns="0" lIns="0" spcFirstLastPara="1" rIns="0" wrap="square" tIns="0">
            <a:noAutofit/>
          </a:bodyPr>
          <a:lstStyle>
            <a:lvl1pPr lvl="0" marR="0" rtl="0" algn="ctr">
              <a:lnSpc>
                <a:spcPct val="113000"/>
              </a:lnSpc>
              <a:spcBef>
                <a:spcPts val="0"/>
              </a:spcBef>
              <a:spcAft>
                <a:spcPts val="0"/>
              </a:spcAft>
              <a:buClr>
                <a:srgbClr val="595959"/>
              </a:buClr>
              <a:buSzPts val="1100"/>
              <a:buFont typeface="Arial"/>
              <a:buNone/>
              <a:defRPr b="0" i="0" sz="1100" u="none" cap="none" strike="noStrike">
                <a:solidFill>
                  <a:srgbClr val="595959"/>
                </a:solidFill>
                <a:latin typeface="Arial"/>
                <a:ea typeface="Arial"/>
                <a:cs typeface="Arial"/>
                <a:sym typeface="Arial"/>
              </a:defRPr>
            </a:lvl1pPr>
            <a:lvl2pPr lvl="1"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2pPr>
            <a:lvl3pPr lvl="2"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3pPr>
            <a:lvl4pPr lvl="3"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4pPr>
            <a:lvl5pPr lvl="4"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5pPr>
            <a:lvl6pPr lvl="5"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6pPr>
            <a:lvl7pPr lvl="6"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7pPr>
            <a:lvl8pPr lvl="7"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8pPr>
            <a:lvl9pPr lvl="8"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9pPr>
          </a:lstStyle>
          <a:p/>
        </p:txBody>
      </p:sp>
      <p:sp>
        <p:nvSpPr>
          <p:cNvPr id="307" name="Google Shape;307;p29"/>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08" name="Google Shape;308;p29"/>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09" name="Google Shape;309;p29"/>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a:lvl1pPr>
            <a:lvl2pPr indent="0" lvl="1" marL="0" rtl="0" algn="l">
              <a:lnSpc>
                <a:spcPct val="100000"/>
              </a:lnSpc>
              <a:spcBef>
                <a:spcPts val="0"/>
              </a:spcBef>
              <a:buNone/>
              <a:defRPr/>
            </a:lvl2pPr>
            <a:lvl3pPr indent="0" lvl="2" marL="0" rtl="0" algn="l">
              <a:lnSpc>
                <a:spcPct val="100000"/>
              </a:lnSpc>
              <a:spcBef>
                <a:spcPts val="0"/>
              </a:spcBef>
              <a:buNone/>
              <a:defRPr/>
            </a:lvl3pPr>
            <a:lvl4pPr indent="0" lvl="3" marL="0" rtl="0" algn="l">
              <a:lnSpc>
                <a:spcPct val="100000"/>
              </a:lnSpc>
              <a:spcBef>
                <a:spcPts val="0"/>
              </a:spcBef>
              <a:buNone/>
              <a:defRPr/>
            </a:lvl4pPr>
            <a:lvl5pPr indent="0" lvl="4" marL="0" rtl="0" algn="l">
              <a:lnSpc>
                <a:spcPct val="100000"/>
              </a:lnSpc>
              <a:spcBef>
                <a:spcPts val="0"/>
              </a:spcBef>
              <a:buNone/>
              <a:defRPr/>
            </a:lvl5pPr>
            <a:lvl6pPr indent="0" lvl="5" marL="0" rtl="0" algn="l">
              <a:lnSpc>
                <a:spcPct val="100000"/>
              </a:lnSpc>
              <a:spcBef>
                <a:spcPts val="0"/>
              </a:spcBef>
              <a:buNone/>
              <a:defRPr/>
            </a:lvl6pPr>
            <a:lvl7pPr indent="0" lvl="6" marL="0" rtl="0" algn="l">
              <a:lnSpc>
                <a:spcPct val="100000"/>
              </a:lnSpc>
              <a:spcBef>
                <a:spcPts val="0"/>
              </a:spcBef>
              <a:buNone/>
              <a:defRPr/>
            </a:lvl7pPr>
            <a:lvl8pPr indent="0" lvl="7" marL="0" rtl="0" algn="l">
              <a:lnSpc>
                <a:spcPct val="100000"/>
              </a:lnSpc>
              <a:spcBef>
                <a:spcPts val="0"/>
              </a:spcBef>
              <a:buNone/>
              <a:defRPr/>
            </a:lvl8pPr>
            <a:lvl9pPr indent="0" lvl="8" marL="0" rtl="0" algn="l">
              <a:lnSpc>
                <a:spcPct val="100000"/>
              </a:lnSpc>
              <a:spcBef>
                <a:spcPts val="0"/>
              </a:spcBef>
              <a:buNone/>
              <a:defRPr/>
            </a:lvl9pPr>
          </a:lstStyle>
          <a:p>
            <a:pPr indent="0" lvl="0" marL="0" rtl="0" algn="l">
              <a:spcBef>
                <a:spcPts val="0"/>
              </a:spcBef>
              <a:spcAft>
                <a:spcPts val="0"/>
              </a:spcAft>
              <a:buNone/>
            </a:pPr>
            <a:fld id="{00000000-1234-1234-1234-123412341234}" type="slidenum">
              <a:rPr lang="es"/>
              <a:t>‹#›</a:t>
            </a:fld>
            <a:endParaRPr/>
          </a:p>
        </p:txBody>
      </p:sp>
      <p:pic>
        <p:nvPicPr>
          <p:cNvPr descr="Screen Shot 2016-11-11 at 09.55.03.png" id="310" name="Google Shape;310;p29"/>
          <p:cNvPicPr preferRelativeResize="0"/>
          <p:nvPr/>
        </p:nvPicPr>
        <p:blipFill rotWithShape="1">
          <a:blip r:embed="rId2">
            <a:alphaModFix/>
          </a:blip>
          <a:srcRect b="0" l="0" r="0" t="0"/>
          <a:stretch/>
        </p:blipFill>
        <p:spPr>
          <a:xfrm>
            <a:off x="8124300" y="4833000"/>
            <a:ext cx="831600" cy="173251"/>
          </a:xfrm>
          <a:prstGeom prst="rect">
            <a:avLst/>
          </a:prstGeom>
          <a:noFill/>
          <a:ln>
            <a:noFill/>
          </a:ln>
        </p:spPr>
      </p:pic>
      <p:sp>
        <p:nvSpPr>
          <p:cNvPr id="311" name="Google Shape;311;p29"/>
          <p:cNvSpPr/>
          <p:nvPr/>
        </p:nvSpPr>
        <p:spPr>
          <a:xfrm>
            <a:off x="4905376" y="0"/>
            <a:ext cx="4238700" cy="5143500"/>
          </a:xfrm>
          <a:prstGeom prst="rect">
            <a:avLst/>
          </a:prstGeom>
          <a:solidFill>
            <a:schemeClr val="dk2"/>
          </a:solidFill>
          <a:ln>
            <a:noFill/>
          </a:ln>
        </p:spPr>
        <p:txBody>
          <a:bodyPr anchorCtr="0" anchor="ctr" bIns="46800" lIns="90000" spcFirstLastPara="1" rIns="90000" wrap="square" tIns="46800">
            <a:noAutofit/>
          </a:bodyPr>
          <a:lstStyle/>
          <a:p>
            <a:pPr indent="0" lvl="0" marL="0" marR="0" rtl="0" algn="ctr">
              <a:lnSpc>
                <a:spcPct val="80000"/>
              </a:lnSpc>
              <a:spcBef>
                <a:spcPts val="0"/>
              </a:spcBef>
              <a:spcAft>
                <a:spcPts val="0"/>
              </a:spcAft>
              <a:buNone/>
            </a:pPr>
            <a:r>
              <a:t/>
            </a:r>
            <a:endParaRPr sz="1400">
              <a:solidFill>
                <a:srgbClr val="FFFFFF"/>
              </a:solidFill>
              <a:latin typeface="Arial"/>
              <a:ea typeface="Arial"/>
              <a:cs typeface="Arial"/>
              <a:sym typeface="Arial"/>
            </a:endParaRPr>
          </a:p>
        </p:txBody>
      </p:sp>
      <p:grpSp>
        <p:nvGrpSpPr>
          <p:cNvPr id="312" name="Google Shape;312;p29"/>
          <p:cNvGrpSpPr/>
          <p:nvPr/>
        </p:nvGrpSpPr>
        <p:grpSpPr>
          <a:xfrm>
            <a:off x="5119383" y="1813285"/>
            <a:ext cx="4024575" cy="21835"/>
            <a:chOff x="9639300" y="2417713"/>
            <a:chExt cx="5366100" cy="29113"/>
          </a:xfrm>
        </p:grpSpPr>
        <p:cxnSp>
          <p:nvCxnSpPr>
            <p:cNvPr id="313" name="Google Shape;313;p29"/>
            <p:cNvCxnSpPr/>
            <p:nvPr/>
          </p:nvCxnSpPr>
          <p:spPr>
            <a:xfrm>
              <a:off x="9639300" y="2417713"/>
              <a:ext cx="5366100" cy="0"/>
            </a:xfrm>
            <a:prstGeom prst="straightConnector1">
              <a:avLst/>
            </a:prstGeom>
            <a:solidFill>
              <a:schemeClr val="lt1"/>
            </a:solidFill>
            <a:ln cap="flat" cmpd="sng" w="25400">
              <a:solidFill>
                <a:schemeClr val="lt1"/>
              </a:solidFill>
              <a:prstDash val="solid"/>
              <a:miter lim="800000"/>
              <a:headEnd len="sm" w="sm" type="none"/>
              <a:tailEnd len="sm" w="sm" type="none"/>
            </a:ln>
          </p:spPr>
        </p:cxnSp>
        <p:cxnSp>
          <p:nvCxnSpPr>
            <p:cNvPr id="314" name="Google Shape;314;p29"/>
            <p:cNvCxnSpPr/>
            <p:nvPr/>
          </p:nvCxnSpPr>
          <p:spPr>
            <a:xfrm>
              <a:off x="9639300" y="2446826"/>
              <a:ext cx="1291200" cy="0"/>
            </a:xfrm>
            <a:prstGeom prst="straightConnector1">
              <a:avLst/>
            </a:prstGeom>
            <a:solidFill>
              <a:schemeClr val="lt1"/>
            </a:solidFill>
            <a:ln cap="flat" cmpd="sng" w="76200">
              <a:solidFill>
                <a:schemeClr val="lt1"/>
              </a:solidFill>
              <a:prstDash val="solid"/>
              <a:miter lim="800000"/>
              <a:headEnd len="sm" w="sm" type="none"/>
              <a:tailEnd len="sm" w="sm" type="none"/>
            </a:ln>
          </p:spPr>
        </p:cxnSp>
      </p:grpSp>
      <p:sp>
        <p:nvSpPr>
          <p:cNvPr id="315" name="Google Shape;315;p29"/>
          <p:cNvSpPr txBox="1"/>
          <p:nvPr>
            <p:ph idx="1" type="body"/>
          </p:nvPr>
        </p:nvSpPr>
        <p:spPr>
          <a:xfrm>
            <a:off x="5119383" y="491410"/>
            <a:ext cx="3817800" cy="11883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0"/>
              </a:spcBef>
              <a:spcAft>
                <a:spcPts val="0"/>
              </a:spcAft>
              <a:buClr>
                <a:schemeClr val="lt1"/>
              </a:buClr>
              <a:buSzPts val="2700"/>
              <a:buNone/>
              <a:defRPr sz="2700">
                <a:solidFill>
                  <a:schemeClr val="lt1"/>
                </a:solidFill>
              </a:defRPr>
            </a:lvl1pPr>
            <a:lvl2pPr indent="-400050" lvl="1" marL="914400" rtl="0" algn="l">
              <a:lnSpc>
                <a:spcPct val="113000"/>
              </a:lnSpc>
              <a:spcBef>
                <a:spcPts val="0"/>
              </a:spcBef>
              <a:spcAft>
                <a:spcPts val="0"/>
              </a:spcAft>
              <a:buClr>
                <a:schemeClr val="lt1"/>
              </a:buClr>
              <a:buSzPts val="2700"/>
              <a:buChar char="–"/>
              <a:defRPr sz="2700">
                <a:solidFill>
                  <a:schemeClr val="lt1"/>
                </a:solidFill>
              </a:defRPr>
            </a:lvl2pPr>
            <a:lvl3pPr indent="-400050" lvl="2" marL="1371600" rtl="0" algn="l">
              <a:lnSpc>
                <a:spcPct val="113000"/>
              </a:lnSpc>
              <a:spcBef>
                <a:spcPts val="0"/>
              </a:spcBef>
              <a:spcAft>
                <a:spcPts val="0"/>
              </a:spcAft>
              <a:buClr>
                <a:schemeClr val="lt1"/>
              </a:buClr>
              <a:buSzPts val="2700"/>
              <a:buChar char="–"/>
              <a:defRPr sz="2700">
                <a:solidFill>
                  <a:schemeClr val="lt1"/>
                </a:solidFill>
              </a:defRPr>
            </a:lvl3pPr>
            <a:lvl4pPr indent="-400050" lvl="3" marL="1828800" rtl="0" algn="l">
              <a:lnSpc>
                <a:spcPct val="113000"/>
              </a:lnSpc>
              <a:spcBef>
                <a:spcPts val="0"/>
              </a:spcBef>
              <a:spcAft>
                <a:spcPts val="0"/>
              </a:spcAft>
              <a:buClr>
                <a:schemeClr val="lt1"/>
              </a:buClr>
              <a:buSzPts val="2700"/>
              <a:buChar char="–"/>
              <a:defRPr sz="2700">
                <a:solidFill>
                  <a:schemeClr val="lt1"/>
                </a:solidFill>
              </a:defRPr>
            </a:lvl4pPr>
            <a:lvl5pPr indent="-400050" lvl="4" marL="2286000" rtl="0" algn="l">
              <a:lnSpc>
                <a:spcPct val="113000"/>
              </a:lnSpc>
              <a:spcBef>
                <a:spcPts val="0"/>
              </a:spcBef>
              <a:spcAft>
                <a:spcPts val="0"/>
              </a:spcAft>
              <a:buClr>
                <a:schemeClr val="lt1"/>
              </a:buClr>
              <a:buSzPts val="2700"/>
              <a:buChar char="–"/>
              <a:defRPr sz="27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316" name="Google Shape;316;p29"/>
          <p:cNvSpPr txBox="1"/>
          <p:nvPr>
            <p:ph idx="3" type="body"/>
          </p:nvPr>
        </p:nvSpPr>
        <p:spPr>
          <a:xfrm>
            <a:off x="5119383" y="2073632"/>
            <a:ext cx="3817800" cy="620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1600"/>
              <a:buNone/>
              <a:defRPr sz="1600">
                <a:solidFill>
                  <a:schemeClr val="lt1"/>
                </a:solidFill>
              </a:defRPr>
            </a:lvl1pPr>
            <a:lvl2pPr indent="-285750" lvl="1" marL="914400" rtl="0" algn="l">
              <a:lnSpc>
                <a:spcPct val="90000"/>
              </a:lnSpc>
              <a:spcBef>
                <a:spcPts val="1400"/>
              </a:spcBef>
              <a:spcAft>
                <a:spcPts val="0"/>
              </a:spcAft>
              <a:buClr>
                <a:schemeClr val="lt1"/>
              </a:buClr>
              <a:buSzPts val="900"/>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317" name="Google Shape;317;p29"/>
          <p:cNvSpPr txBox="1"/>
          <p:nvPr>
            <p:ph idx="4" type="body"/>
          </p:nvPr>
        </p:nvSpPr>
        <p:spPr>
          <a:xfrm>
            <a:off x="5119383" y="3625832"/>
            <a:ext cx="3817800" cy="8634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0"/>
              </a:spcBef>
              <a:spcAft>
                <a:spcPts val="0"/>
              </a:spcAft>
              <a:buClr>
                <a:schemeClr val="lt1"/>
              </a:buClr>
              <a:buSzPts val="900"/>
              <a:buNone/>
              <a:defRPr sz="900">
                <a:solidFill>
                  <a:schemeClr val="lt1"/>
                </a:solidFill>
              </a:defRPr>
            </a:lvl1pPr>
            <a:lvl2pPr indent="-285750" lvl="1" marL="914400" rtl="0" algn="l">
              <a:lnSpc>
                <a:spcPct val="90000"/>
              </a:lnSpc>
              <a:spcBef>
                <a:spcPts val="0"/>
              </a:spcBef>
              <a:spcAft>
                <a:spcPts val="0"/>
              </a:spcAft>
              <a:buClr>
                <a:schemeClr val="lt1"/>
              </a:buClr>
              <a:buSzPts val="900"/>
              <a:buFont typeface="Arial"/>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318" name="Google Shape;318;p29"/>
          <p:cNvSpPr txBox="1"/>
          <p:nvPr>
            <p:ph idx="5" type="body"/>
          </p:nvPr>
        </p:nvSpPr>
        <p:spPr>
          <a:xfrm>
            <a:off x="5119383" y="2742193"/>
            <a:ext cx="3817800" cy="8352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900"/>
              <a:buNone/>
              <a:defRPr sz="900">
                <a:solidFill>
                  <a:schemeClr val="lt1"/>
                </a:solidFill>
              </a:defRPr>
            </a:lvl1pPr>
            <a:lvl2pPr indent="-285750" lvl="1" marL="914400" rtl="0" algn="l">
              <a:lnSpc>
                <a:spcPct val="90000"/>
              </a:lnSpc>
              <a:spcBef>
                <a:spcPts val="0"/>
              </a:spcBef>
              <a:spcAft>
                <a:spcPts val="0"/>
              </a:spcAft>
              <a:buClr>
                <a:schemeClr val="lt1"/>
              </a:buClr>
              <a:buSzPts val="900"/>
              <a:buFont typeface="Arial"/>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cxnSp>
        <p:nvCxnSpPr>
          <p:cNvPr id="319" name="Google Shape;319;p29"/>
          <p:cNvCxnSpPr/>
          <p:nvPr/>
        </p:nvCxnSpPr>
        <p:spPr>
          <a:xfrm>
            <a:off x="4904093" y="0"/>
            <a:ext cx="0" cy="5143500"/>
          </a:xfrm>
          <a:prstGeom prst="straightConnector1">
            <a:avLst/>
          </a:prstGeom>
          <a:noFill/>
          <a:ln cap="flat" cmpd="sng" w="9525">
            <a:solidFill>
              <a:schemeClr val="lt1"/>
            </a:solidFill>
            <a:prstDash val="solid"/>
            <a:miter lim="800000"/>
            <a:headEnd len="sm" w="sm" type="none"/>
            <a:tailEnd len="sm" w="sm" type="none"/>
          </a:ln>
        </p:spPr>
      </p:cxnSp>
      <p:grpSp>
        <p:nvGrpSpPr>
          <p:cNvPr id="320" name="Google Shape;320;p29"/>
          <p:cNvGrpSpPr/>
          <p:nvPr/>
        </p:nvGrpSpPr>
        <p:grpSpPr>
          <a:xfrm>
            <a:off x="8138483" y="4847551"/>
            <a:ext cx="809701" cy="149902"/>
            <a:chOff x="830300" y="1716088"/>
            <a:chExt cx="10058401" cy="1862137"/>
          </a:xfrm>
        </p:grpSpPr>
        <p:sp>
          <p:nvSpPr>
            <p:cNvPr id="321" name="Google Shape;321;p29"/>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22" name="Google Shape;322;p29"/>
            <p:cNvSpPr/>
            <p:nvPr/>
          </p:nvSpPr>
          <p:spPr>
            <a:xfrm>
              <a:off x="3130588" y="1749425"/>
              <a:ext cx="435000" cy="1789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23" name="Google Shape;323;p29"/>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24" name="Google Shape;324;p29"/>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25" name="Google Shape;325;p29"/>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26" name="Google Shape;326;p29"/>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327" name="Google Shape;327;p29"/>
          <p:cNvSpPr txBox="1"/>
          <p:nvPr>
            <p:ph idx="6" type="body"/>
          </p:nvPr>
        </p:nvSpPr>
        <p:spPr>
          <a:xfrm>
            <a:off x="6487003" y="249157"/>
            <a:ext cx="2450100" cy="1083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C2C2C7"/>
              </a:buClr>
              <a:buSzPts val="600"/>
              <a:buNone/>
              <a:defRPr sz="600">
                <a:solidFill>
                  <a:srgbClr val="C2C2C7"/>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text and wide sidebar">
  <p:cSld name="Picture, text and wide sidebar">
    <p:spTree>
      <p:nvGrpSpPr>
        <p:cNvPr id="328" name="Shape 328"/>
        <p:cNvGrpSpPr/>
        <p:nvPr/>
      </p:nvGrpSpPr>
      <p:grpSpPr>
        <a:xfrm>
          <a:off x="0" y="0"/>
          <a:ext cx="0" cy="0"/>
          <a:chOff x="0" y="0"/>
          <a:chExt cx="0" cy="0"/>
        </a:xfrm>
      </p:grpSpPr>
      <p:sp>
        <p:nvSpPr>
          <p:cNvPr id="329" name="Google Shape;329;p30"/>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30" name="Google Shape;330;p30"/>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31" name="Google Shape;331;p30"/>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a:lvl1pPr>
            <a:lvl2pPr indent="0" lvl="1" marL="0" rtl="0" algn="l">
              <a:lnSpc>
                <a:spcPct val="100000"/>
              </a:lnSpc>
              <a:spcBef>
                <a:spcPts val="0"/>
              </a:spcBef>
              <a:buNone/>
              <a:defRPr/>
            </a:lvl2pPr>
            <a:lvl3pPr indent="0" lvl="2" marL="0" rtl="0" algn="l">
              <a:lnSpc>
                <a:spcPct val="100000"/>
              </a:lnSpc>
              <a:spcBef>
                <a:spcPts val="0"/>
              </a:spcBef>
              <a:buNone/>
              <a:defRPr/>
            </a:lvl3pPr>
            <a:lvl4pPr indent="0" lvl="3" marL="0" rtl="0" algn="l">
              <a:lnSpc>
                <a:spcPct val="100000"/>
              </a:lnSpc>
              <a:spcBef>
                <a:spcPts val="0"/>
              </a:spcBef>
              <a:buNone/>
              <a:defRPr/>
            </a:lvl4pPr>
            <a:lvl5pPr indent="0" lvl="4" marL="0" rtl="0" algn="l">
              <a:lnSpc>
                <a:spcPct val="100000"/>
              </a:lnSpc>
              <a:spcBef>
                <a:spcPts val="0"/>
              </a:spcBef>
              <a:buNone/>
              <a:defRPr/>
            </a:lvl5pPr>
            <a:lvl6pPr indent="0" lvl="5" marL="0" rtl="0" algn="l">
              <a:lnSpc>
                <a:spcPct val="100000"/>
              </a:lnSpc>
              <a:spcBef>
                <a:spcPts val="0"/>
              </a:spcBef>
              <a:buNone/>
              <a:defRPr/>
            </a:lvl6pPr>
            <a:lvl7pPr indent="0" lvl="6" marL="0" rtl="0" algn="l">
              <a:lnSpc>
                <a:spcPct val="100000"/>
              </a:lnSpc>
              <a:spcBef>
                <a:spcPts val="0"/>
              </a:spcBef>
              <a:buNone/>
              <a:defRPr/>
            </a:lvl7pPr>
            <a:lvl8pPr indent="0" lvl="7" marL="0" rtl="0" algn="l">
              <a:lnSpc>
                <a:spcPct val="100000"/>
              </a:lnSpc>
              <a:spcBef>
                <a:spcPts val="0"/>
              </a:spcBef>
              <a:buNone/>
              <a:defRPr/>
            </a:lvl8pPr>
            <a:lvl9pPr indent="0" lvl="8" marL="0" rtl="0" algn="l">
              <a:lnSpc>
                <a:spcPct val="100000"/>
              </a:lnSpc>
              <a:spcBef>
                <a:spcPts val="0"/>
              </a:spcBef>
              <a:buNone/>
              <a:defRPr/>
            </a:lvl9pPr>
          </a:lstStyle>
          <a:p>
            <a:pPr indent="0" lvl="0" marL="0" rtl="0" algn="l">
              <a:spcBef>
                <a:spcPts val="0"/>
              </a:spcBef>
              <a:spcAft>
                <a:spcPts val="0"/>
              </a:spcAft>
              <a:buNone/>
            </a:pPr>
            <a:fld id="{00000000-1234-1234-1234-123412341234}" type="slidenum">
              <a:rPr lang="es"/>
              <a:t>‹#›</a:t>
            </a:fld>
            <a:endParaRPr/>
          </a:p>
        </p:txBody>
      </p:sp>
      <p:pic>
        <p:nvPicPr>
          <p:cNvPr descr="Screen Shot 2016-11-11 at 09.55.03.png" id="332" name="Google Shape;332;p30"/>
          <p:cNvPicPr preferRelativeResize="0"/>
          <p:nvPr/>
        </p:nvPicPr>
        <p:blipFill rotWithShape="1">
          <a:blip r:embed="rId2">
            <a:alphaModFix/>
          </a:blip>
          <a:srcRect b="0" l="0" r="0" t="0"/>
          <a:stretch/>
        </p:blipFill>
        <p:spPr>
          <a:xfrm>
            <a:off x="8124300" y="4833000"/>
            <a:ext cx="831600" cy="173251"/>
          </a:xfrm>
          <a:prstGeom prst="rect">
            <a:avLst/>
          </a:prstGeom>
          <a:noFill/>
          <a:ln>
            <a:noFill/>
          </a:ln>
        </p:spPr>
      </p:pic>
      <p:sp>
        <p:nvSpPr>
          <p:cNvPr id="333" name="Google Shape;333;p30"/>
          <p:cNvSpPr/>
          <p:nvPr/>
        </p:nvSpPr>
        <p:spPr>
          <a:xfrm>
            <a:off x="4905376" y="0"/>
            <a:ext cx="4238700" cy="5143500"/>
          </a:xfrm>
          <a:prstGeom prst="rect">
            <a:avLst/>
          </a:prstGeom>
          <a:solidFill>
            <a:schemeClr val="dk2"/>
          </a:solidFill>
          <a:ln>
            <a:noFill/>
          </a:ln>
        </p:spPr>
        <p:txBody>
          <a:bodyPr anchorCtr="0" anchor="ctr" bIns="46800" lIns="90000" spcFirstLastPara="1" rIns="90000" wrap="square" tIns="46800">
            <a:noAutofit/>
          </a:bodyPr>
          <a:lstStyle/>
          <a:p>
            <a:pPr indent="0" lvl="0" marL="0" marR="0" rtl="0" algn="ctr">
              <a:lnSpc>
                <a:spcPct val="80000"/>
              </a:lnSpc>
              <a:spcBef>
                <a:spcPts val="0"/>
              </a:spcBef>
              <a:spcAft>
                <a:spcPts val="0"/>
              </a:spcAft>
              <a:buNone/>
            </a:pPr>
            <a:r>
              <a:t/>
            </a:r>
            <a:endParaRPr sz="1400">
              <a:solidFill>
                <a:srgbClr val="FFFFFF"/>
              </a:solidFill>
              <a:latin typeface="Arial"/>
              <a:ea typeface="Arial"/>
              <a:cs typeface="Arial"/>
              <a:sym typeface="Arial"/>
            </a:endParaRPr>
          </a:p>
        </p:txBody>
      </p:sp>
      <p:grpSp>
        <p:nvGrpSpPr>
          <p:cNvPr id="334" name="Google Shape;334;p30"/>
          <p:cNvGrpSpPr/>
          <p:nvPr/>
        </p:nvGrpSpPr>
        <p:grpSpPr>
          <a:xfrm>
            <a:off x="5119383" y="1813285"/>
            <a:ext cx="4024575" cy="21835"/>
            <a:chOff x="9639300" y="2417713"/>
            <a:chExt cx="5366100" cy="29113"/>
          </a:xfrm>
        </p:grpSpPr>
        <p:cxnSp>
          <p:nvCxnSpPr>
            <p:cNvPr id="335" name="Google Shape;335;p30"/>
            <p:cNvCxnSpPr/>
            <p:nvPr/>
          </p:nvCxnSpPr>
          <p:spPr>
            <a:xfrm>
              <a:off x="9639300" y="2417713"/>
              <a:ext cx="5366100" cy="0"/>
            </a:xfrm>
            <a:prstGeom prst="straightConnector1">
              <a:avLst/>
            </a:prstGeom>
            <a:solidFill>
              <a:schemeClr val="lt1"/>
            </a:solidFill>
            <a:ln cap="flat" cmpd="sng" w="25400">
              <a:solidFill>
                <a:schemeClr val="lt1"/>
              </a:solidFill>
              <a:prstDash val="solid"/>
              <a:miter lim="800000"/>
              <a:headEnd len="sm" w="sm" type="none"/>
              <a:tailEnd len="sm" w="sm" type="none"/>
            </a:ln>
          </p:spPr>
        </p:cxnSp>
        <p:cxnSp>
          <p:nvCxnSpPr>
            <p:cNvPr id="336" name="Google Shape;336;p30"/>
            <p:cNvCxnSpPr/>
            <p:nvPr/>
          </p:nvCxnSpPr>
          <p:spPr>
            <a:xfrm>
              <a:off x="9639300" y="2446826"/>
              <a:ext cx="1291200" cy="0"/>
            </a:xfrm>
            <a:prstGeom prst="straightConnector1">
              <a:avLst/>
            </a:prstGeom>
            <a:solidFill>
              <a:schemeClr val="lt1"/>
            </a:solidFill>
            <a:ln cap="flat" cmpd="sng" w="76200">
              <a:solidFill>
                <a:schemeClr val="lt1"/>
              </a:solidFill>
              <a:prstDash val="solid"/>
              <a:miter lim="800000"/>
              <a:headEnd len="sm" w="sm" type="none"/>
              <a:tailEnd len="sm" w="sm" type="none"/>
            </a:ln>
          </p:spPr>
        </p:cxnSp>
      </p:grpSp>
      <p:sp>
        <p:nvSpPr>
          <p:cNvPr id="337" name="Google Shape;337;p30"/>
          <p:cNvSpPr txBox="1"/>
          <p:nvPr>
            <p:ph idx="1" type="body"/>
          </p:nvPr>
        </p:nvSpPr>
        <p:spPr>
          <a:xfrm>
            <a:off x="5119383" y="491410"/>
            <a:ext cx="3817800" cy="11883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0"/>
              </a:spcBef>
              <a:spcAft>
                <a:spcPts val="0"/>
              </a:spcAft>
              <a:buClr>
                <a:schemeClr val="lt1"/>
              </a:buClr>
              <a:buSzPts val="2700"/>
              <a:buNone/>
              <a:defRPr sz="2700">
                <a:solidFill>
                  <a:schemeClr val="lt1"/>
                </a:solidFill>
              </a:defRPr>
            </a:lvl1pPr>
            <a:lvl2pPr indent="-400050" lvl="1" marL="914400" rtl="0" algn="l">
              <a:lnSpc>
                <a:spcPct val="113000"/>
              </a:lnSpc>
              <a:spcBef>
                <a:spcPts val="0"/>
              </a:spcBef>
              <a:spcAft>
                <a:spcPts val="0"/>
              </a:spcAft>
              <a:buClr>
                <a:schemeClr val="lt1"/>
              </a:buClr>
              <a:buSzPts val="2700"/>
              <a:buChar char="–"/>
              <a:defRPr sz="2700">
                <a:solidFill>
                  <a:schemeClr val="lt1"/>
                </a:solidFill>
              </a:defRPr>
            </a:lvl2pPr>
            <a:lvl3pPr indent="-400050" lvl="2" marL="1371600" rtl="0" algn="l">
              <a:lnSpc>
                <a:spcPct val="113000"/>
              </a:lnSpc>
              <a:spcBef>
                <a:spcPts val="0"/>
              </a:spcBef>
              <a:spcAft>
                <a:spcPts val="0"/>
              </a:spcAft>
              <a:buClr>
                <a:schemeClr val="lt1"/>
              </a:buClr>
              <a:buSzPts val="2700"/>
              <a:buChar char="–"/>
              <a:defRPr sz="2700">
                <a:solidFill>
                  <a:schemeClr val="lt1"/>
                </a:solidFill>
              </a:defRPr>
            </a:lvl3pPr>
            <a:lvl4pPr indent="-400050" lvl="3" marL="1828800" rtl="0" algn="l">
              <a:lnSpc>
                <a:spcPct val="113000"/>
              </a:lnSpc>
              <a:spcBef>
                <a:spcPts val="0"/>
              </a:spcBef>
              <a:spcAft>
                <a:spcPts val="0"/>
              </a:spcAft>
              <a:buClr>
                <a:schemeClr val="lt1"/>
              </a:buClr>
              <a:buSzPts val="2700"/>
              <a:buChar char="–"/>
              <a:defRPr sz="2700">
                <a:solidFill>
                  <a:schemeClr val="lt1"/>
                </a:solidFill>
              </a:defRPr>
            </a:lvl4pPr>
            <a:lvl5pPr indent="-400050" lvl="4" marL="2286000" rtl="0" algn="l">
              <a:lnSpc>
                <a:spcPct val="113000"/>
              </a:lnSpc>
              <a:spcBef>
                <a:spcPts val="0"/>
              </a:spcBef>
              <a:spcAft>
                <a:spcPts val="0"/>
              </a:spcAft>
              <a:buClr>
                <a:schemeClr val="lt1"/>
              </a:buClr>
              <a:buSzPts val="2700"/>
              <a:buChar char="–"/>
              <a:defRPr sz="27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338" name="Google Shape;338;p30"/>
          <p:cNvSpPr txBox="1"/>
          <p:nvPr>
            <p:ph idx="2" type="body"/>
          </p:nvPr>
        </p:nvSpPr>
        <p:spPr>
          <a:xfrm>
            <a:off x="5119383" y="2073632"/>
            <a:ext cx="3817800" cy="620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1600"/>
              <a:buNone/>
              <a:defRPr sz="1600">
                <a:solidFill>
                  <a:schemeClr val="lt1"/>
                </a:solidFill>
              </a:defRPr>
            </a:lvl1pPr>
            <a:lvl2pPr indent="-285750" lvl="1" marL="914400" rtl="0" algn="l">
              <a:lnSpc>
                <a:spcPct val="90000"/>
              </a:lnSpc>
              <a:spcBef>
                <a:spcPts val="1400"/>
              </a:spcBef>
              <a:spcAft>
                <a:spcPts val="0"/>
              </a:spcAft>
              <a:buClr>
                <a:schemeClr val="lt1"/>
              </a:buClr>
              <a:buSzPts val="900"/>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339" name="Google Shape;339;p30"/>
          <p:cNvSpPr txBox="1"/>
          <p:nvPr>
            <p:ph idx="3" type="body"/>
          </p:nvPr>
        </p:nvSpPr>
        <p:spPr>
          <a:xfrm>
            <a:off x="5119383" y="3625832"/>
            <a:ext cx="3817800" cy="8634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0"/>
              </a:spcBef>
              <a:spcAft>
                <a:spcPts val="0"/>
              </a:spcAft>
              <a:buClr>
                <a:schemeClr val="lt1"/>
              </a:buClr>
              <a:buSzPts val="900"/>
              <a:buNone/>
              <a:defRPr sz="900">
                <a:solidFill>
                  <a:schemeClr val="lt1"/>
                </a:solidFill>
              </a:defRPr>
            </a:lvl1pPr>
            <a:lvl2pPr indent="-285750" lvl="1" marL="914400" rtl="0" algn="l">
              <a:lnSpc>
                <a:spcPct val="90000"/>
              </a:lnSpc>
              <a:spcBef>
                <a:spcPts val="0"/>
              </a:spcBef>
              <a:spcAft>
                <a:spcPts val="0"/>
              </a:spcAft>
              <a:buClr>
                <a:schemeClr val="lt1"/>
              </a:buClr>
              <a:buSzPts val="900"/>
              <a:buFont typeface="Arial"/>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340" name="Google Shape;340;p30"/>
          <p:cNvSpPr txBox="1"/>
          <p:nvPr>
            <p:ph idx="4" type="body"/>
          </p:nvPr>
        </p:nvSpPr>
        <p:spPr>
          <a:xfrm>
            <a:off x="5119383" y="2742193"/>
            <a:ext cx="3817800" cy="8352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900"/>
              <a:buNone/>
              <a:defRPr sz="900">
                <a:solidFill>
                  <a:schemeClr val="lt1"/>
                </a:solidFill>
              </a:defRPr>
            </a:lvl1pPr>
            <a:lvl2pPr indent="-285750" lvl="1" marL="914400" rtl="0" algn="l">
              <a:lnSpc>
                <a:spcPct val="90000"/>
              </a:lnSpc>
              <a:spcBef>
                <a:spcPts val="0"/>
              </a:spcBef>
              <a:spcAft>
                <a:spcPts val="0"/>
              </a:spcAft>
              <a:buClr>
                <a:schemeClr val="lt1"/>
              </a:buClr>
              <a:buSzPts val="900"/>
              <a:buFont typeface="Arial"/>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341" name="Google Shape;341;p30"/>
          <p:cNvSpPr txBox="1"/>
          <p:nvPr>
            <p:ph type="title"/>
          </p:nvPr>
        </p:nvSpPr>
        <p:spPr>
          <a:xfrm>
            <a:off x="359569" y="490269"/>
            <a:ext cx="4212300" cy="6777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42" name="Google Shape;342;p30"/>
          <p:cNvSpPr txBox="1"/>
          <p:nvPr>
            <p:ph idx="5" type="body"/>
          </p:nvPr>
        </p:nvSpPr>
        <p:spPr>
          <a:xfrm>
            <a:off x="361447" y="1174501"/>
            <a:ext cx="4212000" cy="317100"/>
          </a:xfrm>
          <a:prstGeom prst="rect">
            <a:avLst/>
          </a:prstGeom>
          <a:noFill/>
          <a:ln>
            <a:noFill/>
          </a:ln>
        </p:spPr>
        <p:txBody>
          <a:bodyPr anchorCtr="0" anchor="t" bIns="0" lIns="0" spcFirstLastPara="1" rIns="0" wrap="square" tIns="0">
            <a:noAutofit/>
          </a:bodyPr>
          <a:lstStyle>
            <a:lvl1pPr indent="-228600" lvl="0" marL="457200" rtl="0" algn="l">
              <a:lnSpc>
                <a:spcPct val="113000"/>
              </a:lnSpc>
              <a:spcBef>
                <a:spcPts val="0"/>
              </a:spcBef>
              <a:spcAft>
                <a:spcPts val="0"/>
              </a:spcAft>
              <a:buClr>
                <a:srgbClr val="595959"/>
              </a:buClr>
              <a:buSzPts val="1100"/>
              <a:buNone/>
              <a:defRPr b="1"/>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343" name="Google Shape;343;p30"/>
          <p:cNvSpPr/>
          <p:nvPr>
            <p:ph idx="6" type="pic"/>
          </p:nvPr>
        </p:nvSpPr>
        <p:spPr>
          <a:xfrm>
            <a:off x="359569" y="1545637"/>
            <a:ext cx="4212000" cy="2597100"/>
          </a:xfrm>
          <a:prstGeom prst="rect">
            <a:avLst/>
          </a:prstGeom>
          <a:noFill/>
          <a:ln>
            <a:noFill/>
          </a:ln>
        </p:spPr>
        <p:txBody>
          <a:bodyPr anchorCtr="0" anchor="t" bIns="0" lIns="0" spcFirstLastPara="1" rIns="0" wrap="square" tIns="0">
            <a:noAutofit/>
          </a:bodyPr>
          <a:lstStyle>
            <a:lvl1pPr lvl="0" marR="0" rtl="0" algn="l">
              <a:lnSpc>
                <a:spcPct val="113000"/>
              </a:lnSpc>
              <a:spcBef>
                <a:spcPts val="0"/>
              </a:spcBef>
              <a:spcAft>
                <a:spcPts val="0"/>
              </a:spcAft>
              <a:buClr>
                <a:srgbClr val="595959"/>
              </a:buClr>
              <a:buSzPts val="1100"/>
              <a:buFont typeface="Arial"/>
              <a:buNone/>
              <a:defRPr b="0" i="0" sz="1100" u="none" cap="none" strike="noStrike">
                <a:solidFill>
                  <a:srgbClr val="595959"/>
                </a:solidFill>
                <a:latin typeface="Arial"/>
                <a:ea typeface="Arial"/>
                <a:cs typeface="Arial"/>
                <a:sym typeface="Arial"/>
              </a:defRPr>
            </a:lvl1pPr>
            <a:lvl2pPr lvl="1"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2pPr>
            <a:lvl3pPr lvl="2"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3pPr>
            <a:lvl4pPr lvl="3"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4pPr>
            <a:lvl5pPr lvl="4"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5pPr>
            <a:lvl6pPr lvl="5"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6pPr>
            <a:lvl7pPr lvl="6"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7pPr>
            <a:lvl8pPr lvl="7"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8pPr>
            <a:lvl9pPr lvl="8"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9pPr>
          </a:lstStyle>
          <a:p/>
        </p:txBody>
      </p:sp>
      <p:cxnSp>
        <p:nvCxnSpPr>
          <p:cNvPr id="344" name="Google Shape;344;p30"/>
          <p:cNvCxnSpPr/>
          <p:nvPr/>
        </p:nvCxnSpPr>
        <p:spPr>
          <a:xfrm>
            <a:off x="4904093" y="0"/>
            <a:ext cx="0" cy="5143500"/>
          </a:xfrm>
          <a:prstGeom prst="straightConnector1">
            <a:avLst/>
          </a:prstGeom>
          <a:noFill/>
          <a:ln cap="flat" cmpd="sng" w="9525">
            <a:solidFill>
              <a:schemeClr val="lt1"/>
            </a:solidFill>
            <a:prstDash val="solid"/>
            <a:miter lim="800000"/>
            <a:headEnd len="sm" w="sm" type="none"/>
            <a:tailEnd len="sm" w="sm" type="none"/>
          </a:ln>
        </p:spPr>
      </p:cxnSp>
      <p:grpSp>
        <p:nvGrpSpPr>
          <p:cNvPr id="345" name="Google Shape;345;p30"/>
          <p:cNvGrpSpPr/>
          <p:nvPr/>
        </p:nvGrpSpPr>
        <p:grpSpPr>
          <a:xfrm>
            <a:off x="8138483" y="4847551"/>
            <a:ext cx="809701" cy="149902"/>
            <a:chOff x="830300" y="1716088"/>
            <a:chExt cx="10058401" cy="1862137"/>
          </a:xfrm>
        </p:grpSpPr>
        <p:sp>
          <p:nvSpPr>
            <p:cNvPr id="346" name="Google Shape;346;p30"/>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47" name="Google Shape;347;p30"/>
            <p:cNvSpPr/>
            <p:nvPr/>
          </p:nvSpPr>
          <p:spPr>
            <a:xfrm>
              <a:off x="3130588" y="1749425"/>
              <a:ext cx="435000" cy="1789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48" name="Google Shape;348;p30"/>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49" name="Google Shape;349;p30"/>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50" name="Google Shape;350;p30"/>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51" name="Google Shape;351;p30"/>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352" name="Google Shape;352;p30"/>
          <p:cNvSpPr txBox="1"/>
          <p:nvPr>
            <p:ph idx="7" type="body"/>
          </p:nvPr>
        </p:nvSpPr>
        <p:spPr>
          <a:xfrm>
            <a:off x="359569" y="4196736"/>
            <a:ext cx="4212300" cy="365700"/>
          </a:xfrm>
          <a:prstGeom prst="rect">
            <a:avLst/>
          </a:prstGeom>
          <a:noFill/>
          <a:ln>
            <a:noFill/>
          </a:ln>
        </p:spPr>
        <p:txBody>
          <a:bodyPr anchorCtr="0" anchor="t" bIns="0" lIns="0" spcFirstLastPara="1" rIns="0" wrap="square" tIns="0">
            <a:noAutofit/>
          </a:bodyPr>
          <a:lstStyle>
            <a:lvl1pPr indent="-317500" lvl="0" marL="457200" rtl="0" algn="l">
              <a:lnSpc>
                <a:spcPct val="113000"/>
              </a:lnSpc>
              <a:spcBef>
                <a:spcPts val="0"/>
              </a:spcBef>
              <a:spcAft>
                <a:spcPts val="0"/>
              </a:spcAft>
              <a:buClr>
                <a:srgbClr val="595959"/>
              </a:buClr>
              <a:buSzPts val="1400"/>
              <a:buChar char="•"/>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353" name="Google Shape;353;p30"/>
          <p:cNvSpPr txBox="1"/>
          <p:nvPr>
            <p:ph idx="8" type="body"/>
          </p:nvPr>
        </p:nvSpPr>
        <p:spPr>
          <a:xfrm>
            <a:off x="6487003" y="249157"/>
            <a:ext cx="2450100" cy="1083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C2C2C7"/>
              </a:buClr>
              <a:buSzPts val="600"/>
              <a:buNone/>
              <a:defRPr sz="600">
                <a:solidFill>
                  <a:srgbClr val="C2C2C7"/>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and wide sidebar">
  <p:cSld name="Content and wide sidebar">
    <p:spTree>
      <p:nvGrpSpPr>
        <p:cNvPr id="354" name="Shape 354"/>
        <p:cNvGrpSpPr/>
        <p:nvPr/>
      </p:nvGrpSpPr>
      <p:grpSpPr>
        <a:xfrm>
          <a:off x="0" y="0"/>
          <a:ext cx="0" cy="0"/>
          <a:chOff x="0" y="0"/>
          <a:chExt cx="0" cy="0"/>
        </a:xfrm>
      </p:grpSpPr>
      <p:sp>
        <p:nvSpPr>
          <p:cNvPr id="355" name="Google Shape;355;p31"/>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56" name="Google Shape;356;p31"/>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57" name="Google Shape;357;p31"/>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a:lvl1pPr>
            <a:lvl2pPr indent="0" lvl="1" marL="0" rtl="0" algn="l">
              <a:lnSpc>
                <a:spcPct val="100000"/>
              </a:lnSpc>
              <a:spcBef>
                <a:spcPts val="0"/>
              </a:spcBef>
              <a:buNone/>
              <a:defRPr/>
            </a:lvl2pPr>
            <a:lvl3pPr indent="0" lvl="2" marL="0" rtl="0" algn="l">
              <a:lnSpc>
                <a:spcPct val="100000"/>
              </a:lnSpc>
              <a:spcBef>
                <a:spcPts val="0"/>
              </a:spcBef>
              <a:buNone/>
              <a:defRPr/>
            </a:lvl3pPr>
            <a:lvl4pPr indent="0" lvl="3" marL="0" rtl="0" algn="l">
              <a:lnSpc>
                <a:spcPct val="100000"/>
              </a:lnSpc>
              <a:spcBef>
                <a:spcPts val="0"/>
              </a:spcBef>
              <a:buNone/>
              <a:defRPr/>
            </a:lvl4pPr>
            <a:lvl5pPr indent="0" lvl="4" marL="0" rtl="0" algn="l">
              <a:lnSpc>
                <a:spcPct val="100000"/>
              </a:lnSpc>
              <a:spcBef>
                <a:spcPts val="0"/>
              </a:spcBef>
              <a:buNone/>
              <a:defRPr/>
            </a:lvl5pPr>
            <a:lvl6pPr indent="0" lvl="5" marL="0" rtl="0" algn="l">
              <a:lnSpc>
                <a:spcPct val="100000"/>
              </a:lnSpc>
              <a:spcBef>
                <a:spcPts val="0"/>
              </a:spcBef>
              <a:buNone/>
              <a:defRPr/>
            </a:lvl6pPr>
            <a:lvl7pPr indent="0" lvl="6" marL="0" rtl="0" algn="l">
              <a:lnSpc>
                <a:spcPct val="100000"/>
              </a:lnSpc>
              <a:spcBef>
                <a:spcPts val="0"/>
              </a:spcBef>
              <a:buNone/>
              <a:defRPr/>
            </a:lvl7pPr>
            <a:lvl8pPr indent="0" lvl="7" marL="0" rtl="0" algn="l">
              <a:lnSpc>
                <a:spcPct val="100000"/>
              </a:lnSpc>
              <a:spcBef>
                <a:spcPts val="0"/>
              </a:spcBef>
              <a:buNone/>
              <a:defRPr/>
            </a:lvl8pPr>
            <a:lvl9pPr indent="0" lvl="8" marL="0" rtl="0" algn="l">
              <a:lnSpc>
                <a:spcPct val="100000"/>
              </a:lnSpc>
              <a:spcBef>
                <a:spcPts val="0"/>
              </a:spcBef>
              <a:buNone/>
              <a:defRPr/>
            </a:lvl9pPr>
          </a:lstStyle>
          <a:p>
            <a:pPr indent="0" lvl="0" marL="0" rtl="0" algn="l">
              <a:spcBef>
                <a:spcPts val="0"/>
              </a:spcBef>
              <a:spcAft>
                <a:spcPts val="0"/>
              </a:spcAft>
              <a:buNone/>
            </a:pPr>
            <a:fld id="{00000000-1234-1234-1234-123412341234}" type="slidenum">
              <a:rPr lang="es"/>
              <a:t>‹#›</a:t>
            </a:fld>
            <a:endParaRPr/>
          </a:p>
        </p:txBody>
      </p:sp>
      <p:pic>
        <p:nvPicPr>
          <p:cNvPr descr="Screen Shot 2016-11-11 at 09.55.03.png" id="358" name="Google Shape;358;p31"/>
          <p:cNvPicPr preferRelativeResize="0"/>
          <p:nvPr/>
        </p:nvPicPr>
        <p:blipFill rotWithShape="1">
          <a:blip r:embed="rId2">
            <a:alphaModFix/>
          </a:blip>
          <a:srcRect b="0" l="0" r="0" t="0"/>
          <a:stretch/>
        </p:blipFill>
        <p:spPr>
          <a:xfrm>
            <a:off x="8124300" y="4833000"/>
            <a:ext cx="831600" cy="173251"/>
          </a:xfrm>
          <a:prstGeom prst="rect">
            <a:avLst/>
          </a:prstGeom>
          <a:noFill/>
          <a:ln>
            <a:noFill/>
          </a:ln>
        </p:spPr>
      </p:pic>
      <p:sp>
        <p:nvSpPr>
          <p:cNvPr id="359" name="Google Shape;359;p31"/>
          <p:cNvSpPr/>
          <p:nvPr/>
        </p:nvSpPr>
        <p:spPr>
          <a:xfrm>
            <a:off x="4905376" y="0"/>
            <a:ext cx="4238700" cy="5143500"/>
          </a:xfrm>
          <a:prstGeom prst="rect">
            <a:avLst/>
          </a:prstGeom>
          <a:solidFill>
            <a:schemeClr val="dk2"/>
          </a:solidFill>
          <a:ln>
            <a:noFill/>
          </a:ln>
        </p:spPr>
        <p:txBody>
          <a:bodyPr anchorCtr="0" anchor="ctr" bIns="46800" lIns="90000" spcFirstLastPara="1" rIns="90000" wrap="square" tIns="46800">
            <a:noAutofit/>
          </a:bodyPr>
          <a:lstStyle/>
          <a:p>
            <a:pPr indent="0" lvl="0" marL="0" marR="0" rtl="0" algn="ctr">
              <a:lnSpc>
                <a:spcPct val="80000"/>
              </a:lnSpc>
              <a:spcBef>
                <a:spcPts val="0"/>
              </a:spcBef>
              <a:spcAft>
                <a:spcPts val="0"/>
              </a:spcAft>
              <a:buNone/>
            </a:pPr>
            <a:r>
              <a:t/>
            </a:r>
            <a:endParaRPr sz="1400">
              <a:solidFill>
                <a:srgbClr val="FFFFFF"/>
              </a:solidFill>
              <a:latin typeface="Arial"/>
              <a:ea typeface="Arial"/>
              <a:cs typeface="Arial"/>
              <a:sym typeface="Arial"/>
            </a:endParaRPr>
          </a:p>
        </p:txBody>
      </p:sp>
      <p:grpSp>
        <p:nvGrpSpPr>
          <p:cNvPr id="360" name="Google Shape;360;p31"/>
          <p:cNvGrpSpPr/>
          <p:nvPr/>
        </p:nvGrpSpPr>
        <p:grpSpPr>
          <a:xfrm>
            <a:off x="5119383" y="1813285"/>
            <a:ext cx="4024575" cy="21835"/>
            <a:chOff x="9639300" y="2417713"/>
            <a:chExt cx="5366100" cy="29113"/>
          </a:xfrm>
        </p:grpSpPr>
        <p:cxnSp>
          <p:nvCxnSpPr>
            <p:cNvPr id="361" name="Google Shape;361;p31"/>
            <p:cNvCxnSpPr/>
            <p:nvPr/>
          </p:nvCxnSpPr>
          <p:spPr>
            <a:xfrm>
              <a:off x="9639300" y="2417713"/>
              <a:ext cx="5366100" cy="0"/>
            </a:xfrm>
            <a:prstGeom prst="straightConnector1">
              <a:avLst/>
            </a:prstGeom>
            <a:solidFill>
              <a:schemeClr val="lt1"/>
            </a:solidFill>
            <a:ln cap="flat" cmpd="sng" w="25400">
              <a:solidFill>
                <a:schemeClr val="lt1"/>
              </a:solidFill>
              <a:prstDash val="solid"/>
              <a:miter lim="800000"/>
              <a:headEnd len="sm" w="sm" type="none"/>
              <a:tailEnd len="sm" w="sm" type="none"/>
            </a:ln>
          </p:spPr>
        </p:cxnSp>
        <p:cxnSp>
          <p:nvCxnSpPr>
            <p:cNvPr id="362" name="Google Shape;362;p31"/>
            <p:cNvCxnSpPr/>
            <p:nvPr/>
          </p:nvCxnSpPr>
          <p:spPr>
            <a:xfrm>
              <a:off x="9639300" y="2446826"/>
              <a:ext cx="1291200" cy="0"/>
            </a:xfrm>
            <a:prstGeom prst="straightConnector1">
              <a:avLst/>
            </a:prstGeom>
            <a:solidFill>
              <a:schemeClr val="lt1"/>
            </a:solidFill>
            <a:ln cap="flat" cmpd="sng" w="76200">
              <a:solidFill>
                <a:schemeClr val="lt1"/>
              </a:solidFill>
              <a:prstDash val="solid"/>
              <a:miter lim="800000"/>
              <a:headEnd len="sm" w="sm" type="none"/>
              <a:tailEnd len="sm" w="sm" type="none"/>
            </a:ln>
          </p:spPr>
        </p:cxnSp>
      </p:grpSp>
      <p:sp>
        <p:nvSpPr>
          <p:cNvPr id="363" name="Google Shape;363;p31"/>
          <p:cNvSpPr txBox="1"/>
          <p:nvPr>
            <p:ph idx="1" type="body"/>
          </p:nvPr>
        </p:nvSpPr>
        <p:spPr>
          <a:xfrm>
            <a:off x="5119383" y="491410"/>
            <a:ext cx="3817800" cy="11883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0"/>
              </a:spcBef>
              <a:spcAft>
                <a:spcPts val="0"/>
              </a:spcAft>
              <a:buClr>
                <a:schemeClr val="lt1"/>
              </a:buClr>
              <a:buSzPts val="2700"/>
              <a:buNone/>
              <a:defRPr sz="2700">
                <a:solidFill>
                  <a:schemeClr val="lt1"/>
                </a:solidFill>
              </a:defRPr>
            </a:lvl1pPr>
            <a:lvl2pPr indent="-400050" lvl="1" marL="914400" rtl="0" algn="l">
              <a:lnSpc>
                <a:spcPct val="113000"/>
              </a:lnSpc>
              <a:spcBef>
                <a:spcPts val="0"/>
              </a:spcBef>
              <a:spcAft>
                <a:spcPts val="0"/>
              </a:spcAft>
              <a:buClr>
                <a:schemeClr val="lt1"/>
              </a:buClr>
              <a:buSzPts val="2700"/>
              <a:buChar char="–"/>
              <a:defRPr sz="2700">
                <a:solidFill>
                  <a:schemeClr val="lt1"/>
                </a:solidFill>
              </a:defRPr>
            </a:lvl2pPr>
            <a:lvl3pPr indent="-400050" lvl="2" marL="1371600" rtl="0" algn="l">
              <a:lnSpc>
                <a:spcPct val="113000"/>
              </a:lnSpc>
              <a:spcBef>
                <a:spcPts val="0"/>
              </a:spcBef>
              <a:spcAft>
                <a:spcPts val="0"/>
              </a:spcAft>
              <a:buClr>
                <a:schemeClr val="lt1"/>
              </a:buClr>
              <a:buSzPts val="2700"/>
              <a:buChar char="–"/>
              <a:defRPr sz="2700">
                <a:solidFill>
                  <a:schemeClr val="lt1"/>
                </a:solidFill>
              </a:defRPr>
            </a:lvl3pPr>
            <a:lvl4pPr indent="-400050" lvl="3" marL="1828800" rtl="0" algn="l">
              <a:lnSpc>
                <a:spcPct val="113000"/>
              </a:lnSpc>
              <a:spcBef>
                <a:spcPts val="0"/>
              </a:spcBef>
              <a:spcAft>
                <a:spcPts val="0"/>
              </a:spcAft>
              <a:buClr>
                <a:schemeClr val="lt1"/>
              </a:buClr>
              <a:buSzPts val="2700"/>
              <a:buChar char="–"/>
              <a:defRPr sz="2700">
                <a:solidFill>
                  <a:schemeClr val="lt1"/>
                </a:solidFill>
              </a:defRPr>
            </a:lvl4pPr>
            <a:lvl5pPr indent="-400050" lvl="4" marL="2286000" rtl="0" algn="l">
              <a:lnSpc>
                <a:spcPct val="113000"/>
              </a:lnSpc>
              <a:spcBef>
                <a:spcPts val="0"/>
              </a:spcBef>
              <a:spcAft>
                <a:spcPts val="0"/>
              </a:spcAft>
              <a:buClr>
                <a:schemeClr val="lt1"/>
              </a:buClr>
              <a:buSzPts val="2700"/>
              <a:buChar char="–"/>
              <a:defRPr sz="27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364" name="Google Shape;364;p31"/>
          <p:cNvSpPr txBox="1"/>
          <p:nvPr>
            <p:ph idx="2" type="body"/>
          </p:nvPr>
        </p:nvSpPr>
        <p:spPr>
          <a:xfrm>
            <a:off x="5119383" y="2073632"/>
            <a:ext cx="3817800" cy="620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1600"/>
              <a:buNone/>
              <a:defRPr sz="1600">
                <a:solidFill>
                  <a:schemeClr val="lt1"/>
                </a:solidFill>
              </a:defRPr>
            </a:lvl1pPr>
            <a:lvl2pPr indent="-285750" lvl="1" marL="914400" rtl="0" algn="l">
              <a:lnSpc>
                <a:spcPct val="90000"/>
              </a:lnSpc>
              <a:spcBef>
                <a:spcPts val="1400"/>
              </a:spcBef>
              <a:spcAft>
                <a:spcPts val="0"/>
              </a:spcAft>
              <a:buClr>
                <a:schemeClr val="lt1"/>
              </a:buClr>
              <a:buSzPts val="900"/>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365" name="Google Shape;365;p31"/>
          <p:cNvSpPr txBox="1"/>
          <p:nvPr>
            <p:ph idx="3" type="body"/>
          </p:nvPr>
        </p:nvSpPr>
        <p:spPr>
          <a:xfrm>
            <a:off x="5119383" y="3625832"/>
            <a:ext cx="3817800" cy="8634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0"/>
              </a:spcBef>
              <a:spcAft>
                <a:spcPts val="0"/>
              </a:spcAft>
              <a:buClr>
                <a:schemeClr val="lt1"/>
              </a:buClr>
              <a:buSzPts val="900"/>
              <a:buNone/>
              <a:defRPr sz="900">
                <a:solidFill>
                  <a:schemeClr val="lt1"/>
                </a:solidFill>
              </a:defRPr>
            </a:lvl1pPr>
            <a:lvl2pPr indent="-285750" lvl="1" marL="914400" rtl="0" algn="l">
              <a:lnSpc>
                <a:spcPct val="90000"/>
              </a:lnSpc>
              <a:spcBef>
                <a:spcPts val="0"/>
              </a:spcBef>
              <a:spcAft>
                <a:spcPts val="0"/>
              </a:spcAft>
              <a:buClr>
                <a:schemeClr val="lt1"/>
              </a:buClr>
              <a:buSzPts val="900"/>
              <a:buFont typeface="Arial"/>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366" name="Google Shape;366;p31"/>
          <p:cNvSpPr txBox="1"/>
          <p:nvPr>
            <p:ph idx="4" type="body"/>
          </p:nvPr>
        </p:nvSpPr>
        <p:spPr>
          <a:xfrm>
            <a:off x="5119383" y="2742193"/>
            <a:ext cx="3817800" cy="8352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900"/>
              <a:buNone/>
              <a:defRPr sz="900">
                <a:solidFill>
                  <a:schemeClr val="lt1"/>
                </a:solidFill>
              </a:defRPr>
            </a:lvl1pPr>
            <a:lvl2pPr indent="-285750" lvl="1" marL="914400" rtl="0" algn="l">
              <a:lnSpc>
                <a:spcPct val="90000"/>
              </a:lnSpc>
              <a:spcBef>
                <a:spcPts val="0"/>
              </a:spcBef>
              <a:spcAft>
                <a:spcPts val="0"/>
              </a:spcAft>
              <a:buClr>
                <a:schemeClr val="lt1"/>
              </a:buClr>
              <a:buSzPts val="900"/>
              <a:buFont typeface="Arial"/>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367" name="Google Shape;367;p31"/>
          <p:cNvSpPr txBox="1"/>
          <p:nvPr>
            <p:ph type="title"/>
          </p:nvPr>
        </p:nvSpPr>
        <p:spPr>
          <a:xfrm>
            <a:off x="359569" y="490269"/>
            <a:ext cx="4212300" cy="6837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68" name="Google Shape;368;p31"/>
          <p:cNvSpPr txBox="1"/>
          <p:nvPr>
            <p:ph idx="5" type="body"/>
          </p:nvPr>
        </p:nvSpPr>
        <p:spPr>
          <a:xfrm>
            <a:off x="370795" y="1173956"/>
            <a:ext cx="4212000" cy="3261000"/>
          </a:xfrm>
          <a:prstGeom prst="rect">
            <a:avLst/>
          </a:prstGeom>
          <a:noFill/>
          <a:ln>
            <a:noFill/>
          </a:ln>
        </p:spPr>
        <p:txBody>
          <a:bodyPr anchorCtr="0" anchor="t" bIns="0" lIns="0" spcFirstLastPara="1" rIns="0" wrap="square" tIns="0">
            <a:noAutofit/>
          </a:bodyPr>
          <a:lstStyle>
            <a:lvl1pPr indent="-317500" lvl="0" marL="457200" rtl="0" algn="l">
              <a:lnSpc>
                <a:spcPct val="113000"/>
              </a:lnSpc>
              <a:spcBef>
                <a:spcPts val="0"/>
              </a:spcBef>
              <a:spcAft>
                <a:spcPts val="0"/>
              </a:spcAft>
              <a:buClr>
                <a:srgbClr val="595959"/>
              </a:buClr>
              <a:buSzPts val="1400"/>
              <a:buChar char="•"/>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cxnSp>
        <p:nvCxnSpPr>
          <p:cNvPr id="369" name="Google Shape;369;p31"/>
          <p:cNvCxnSpPr/>
          <p:nvPr/>
        </p:nvCxnSpPr>
        <p:spPr>
          <a:xfrm>
            <a:off x="4904093" y="0"/>
            <a:ext cx="0" cy="5143500"/>
          </a:xfrm>
          <a:prstGeom prst="straightConnector1">
            <a:avLst/>
          </a:prstGeom>
          <a:noFill/>
          <a:ln cap="flat" cmpd="sng" w="9525">
            <a:solidFill>
              <a:schemeClr val="lt1"/>
            </a:solidFill>
            <a:prstDash val="solid"/>
            <a:miter lim="800000"/>
            <a:headEnd len="sm" w="sm" type="none"/>
            <a:tailEnd len="sm" w="sm" type="none"/>
          </a:ln>
        </p:spPr>
      </p:cxnSp>
      <p:grpSp>
        <p:nvGrpSpPr>
          <p:cNvPr id="370" name="Google Shape;370;p31"/>
          <p:cNvGrpSpPr/>
          <p:nvPr/>
        </p:nvGrpSpPr>
        <p:grpSpPr>
          <a:xfrm>
            <a:off x="8138483" y="4847551"/>
            <a:ext cx="809701" cy="149902"/>
            <a:chOff x="830300" y="1716088"/>
            <a:chExt cx="10058401" cy="1862137"/>
          </a:xfrm>
        </p:grpSpPr>
        <p:sp>
          <p:nvSpPr>
            <p:cNvPr id="371" name="Google Shape;371;p31"/>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72" name="Google Shape;372;p31"/>
            <p:cNvSpPr/>
            <p:nvPr/>
          </p:nvSpPr>
          <p:spPr>
            <a:xfrm>
              <a:off x="3130588" y="1749425"/>
              <a:ext cx="435000" cy="1789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73" name="Google Shape;373;p31"/>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74" name="Google Shape;374;p31"/>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75" name="Google Shape;375;p31"/>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76" name="Google Shape;376;p31"/>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377" name="Google Shape;377;p31"/>
          <p:cNvSpPr txBox="1"/>
          <p:nvPr>
            <p:ph idx="6" type="body"/>
          </p:nvPr>
        </p:nvSpPr>
        <p:spPr>
          <a:xfrm>
            <a:off x="6487003" y="249157"/>
            <a:ext cx="2450100" cy="1083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C2C2C7"/>
              </a:buClr>
              <a:buSzPts val="600"/>
              <a:buNone/>
              <a:defRPr sz="600">
                <a:solidFill>
                  <a:srgbClr val="C2C2C7"/>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p:cSld name="Divider">
    <p:spTree>
      <p:nvGrpSpPr>
        <p:cNvPr id="378" name="Shape 378"/>
        <p:cNvGrpSpPr/>
        <p:nvPr/>
      </p:nvGrpSpPr>
      <p:grpSpPr>
        <a:xfrm>
          <a:off x="0" y="0"/>
          <a:ext cx="0" cy="0"/>
          <a:chOff x="0" y="0"/>
          <a:chExt cx="0" cy="0"/>
        </a:xfrm>
      </p:grpSpPr>
      <p:pic>
        <p:nvPicPr>
          <p:cNvPr id="379" name="Google Shape;379;p3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80" name="Google Shape;380;p32"/>
          <p:cNvSpPr txBox="1"/>
          <p:nvPr>
            <p:ph type="title"/>
          </p:nvPr>
        </p:nvSpPr>
        <p:spPr>
          <a:xfrm>
            <a:off x="2929346" y="1540970"/>
            <a:ext cx="5369100" cy="1029300"/>
          </a:xfrm>
          <a:prstGeom prst="rect">
            <a:avLst/>
          </a:prstGeom>
          <a:noFill/>
          <a:ln>
            <a:noFill/>
          </a:ln>
        </p:spPr>
        <p:txBody>
          <a:bodyPr anchorCtr="0" anchor="b" bIns="0" lIns="0" spcFirstLastPara="1" rIns="0" wrap="square" tIns="0">
            <a:noAutofit/>
          </a:bodyPr>
          <a:lstStyle>
            <a:lvl1pPr lvl="0" rtl="0" algn="l">
              <a:lnSpc>
                <a:spcPct val="110000"/>
              </a:lnSpc>
              <a:spcBef>
                <a:spcPts val="0"/>
              </a:spcBef>
              <a:spcAft>
                <a:spcPts val="0"/>
              </a:spcAft>
              <a:buClr>
                <a:schemeClr val="dk2"/>
              </a:buClr>
              <a:buSzPts val="1900"/>
              <a:buFont typeface="Arial"/>
              <a:buNone/>
              <a:defRPr>
                <a:solidFill>
                  <a:schemeClr val="dk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81" name="Google Shape;381;p32"/>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82" name="Google Shape;382;p32"/>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83" name="Google Shape;383;p32"/>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sz="600">
                <a:solidFill>
                  <a:srgbClr val="888888"/>
                </a:solidFill>
                <a:latin typeface="Arial"/>
                <a:ea typeface="Arial"/>
                <a:cs typeface="Arial"/>
                <a:sym typeface="Arial"/>
              </a:defRPr>
            </a:lvl1pPr>
            <a:lvl2pPr indent="0" lvl="1" marL="0" rtl="0" algn="l">
              <a:lnSpc>
                <a:spcPct val="100000"/>
              </a:lnSpc>
              <a:spcBef>
                <a:spcPts val="0"/>
              </a:spcBef>
              <a:buNone/>
              <a:defRPr sz="600">
                <a:solidFill>
                  <a:srgbClr val="888888"/>
                </a:solidFill>
                <a:latin typeface="Arial"/>
                <a:ea typeface="Arial"/>
                <a:cs typeface="Arial"/>
                <a:sym typeface="Arial"/>
              </a:defRPr>
            </a:lvl2pPr>
            <a:lvl3pPr indent="0" lvl="2" marL="0" rtl="0" algn="l">
              <a:lnSpc>
                <a:spcPct val="100000"/>
              </a:lnSpc>
              <a:spcBef>
                <a:spcPts val="0"/>
              </a:spcBef>
              <a:buNone/>
              <a:defRPr sz="600">
                <a:solidFill>
                  <a:srgbClr val="888888"/>
                </a:solidFill>
                <a:latin typeface="Arial"/>
                <a:ea typeface="Arial"/>
                <a:cs typeface="Arial"/>
                <a:sym typeface="Arial"/>
              </a:defRPr>
            </a:lvl3pPr>
            <a:lvl4pPr indent="0" lvl="3" marL="0" rtl="0" algn="l">
              <a:lnSpc>
                <a:spcPct val="100000"/>
              </a:lnSpc>
              <a:spcBef>
                <a:spcPts val="0"/>
              </a:spcBef>
              <a:buNone/>
              <a:defRPr sz="600">
                <a:solidFill>
                  <a:srgbClr val="888888"/>
                </a:solidFill>
                <a:latin typeface="Arial"/>
                <a:ea typeface="Arial"/>
                <a:cs typeface="Arial"/>
                <a:sym typeface="Arial"/>
              </a:defRPr>
            </a:lvl4pPr>
            <a:lvl5pPr indent="0" lvl="4" marL="0" rtl="0" algn="l">
              <a:lnSpc>
                <a:spcPct val="100000"/>
              </a:lnSpc>
              <a:spcBef>
                <a:spcPts val="0"/>
              </a:spcBef>
              <a:buNone/>
              <a:defRPr sz="600">
                <a:solidFill>
                  <a:srgbClr val="888888"/>
                </a:solidFill>
                <a:latin typeface="Arial"/>
                <a:ea typeface="Arial"/>
                <a:cs typeface="Arial"/>
                <a:sym typeface="Arial"/>
              </a:defRPr>
            </a:lvl5pPr>
            <a:lvl6pPr indent="0" lvl="5" marL="0" rtl="0" algn="l">
              <a:lnSpc>
                <a:spcPct val="100000"/>
              </a:lnSpc>
              <a:spcBef>
                <a:spcPts val="0"/>
              </a:spcBef>
              <a:buNone/>
              <a:defRPr sz="600">
                <a:solidFill>
                  <a:srgbClr val="888888"/>
                </a:solidFill>
                <a:latin typeface="Arial"/>
                <a:ea typeface="Arial"/>
                <a:cs typeface="Arial"/>
                <a:sym typeface="Arial"/>
              </a:defRPr>
            </a:lvl6pPr>
            <a:lvl7pPr indent="0" lvl="6" marL="0" rtl="0" algn="l">
              <a:lnSpc>
                <a:spcPct val="100000"/>
              </a:lnSpc>
              <a:spcBef>
                <a:spcPts val="0"/>
              </a:spcBef>
              <a:buNone/>
              <a:defRPr sz="600">
                <a:solidFill>
                  <a:srgbClr val="888888"/>
                </a:solidFill>
                <a:latin typeface="Arial"/>
                <a:ea typeface="Arial"/>
                <a:cs typeface="Arial"/>
                <a:sym typeface="Arial"/>
              </a:defRPr>
            </a:lvl7pPr>
            <a:lvl8pPr indent="0" lvl="7" marL="0" rtl="0" algn="l">
              <a:lnSpc>
                <a:spcPct val="100000"/>
              </a:lnSpc>
              <a:spcBef>
                <a:spcPts val="0"/>
              </a:spcBef>
              <a:buNone/>
              <a:defRPr sz="600">
                <a:solidFill>
                  <a:srgbClr val="888888"/>
                </a:solidFill>
                <a:latin typeface="Arial"/>
                <a:ea typeface="Arial"/>
                <a:cs typeface="Arial"/>
                <a:sym typeface="Arial"/>
              </a:defRPr>
            </a:lvl8pPr>
            <a:lvl9pPr indent="0" lvl="8" marL="0" rtl="0" algn="l">
              <a:lnSpc>
                <a:spcPct val="100000"/>
              </a:lnSpc>
              <a:spcBef>
                <a:spcPts val="0"/>
              </a:spcBef>
              <a:buNone/>
              <a:defRPr sz="600">
                <a:solidFill>
                  <a:srgbClr val="88888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
        <p:nvSpPr>
          <p:cNvPr id="384" name="Google Shape;384;p32"/>
          <p:cNvSpPr txBox="1"/>
          <p:nvPr>
            <p:ph idx="1" type="body"/>
          </p:nvPr>
        </p:nvSpPr>
        <p:spPr>
          <a:xfrm>
            <a:off x="2929346" y="2573122"/>
            <a:ext cx="5367600" cy="532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2"/>
              </a:buClr>
              <a:buSzPts val="1500"/>
              <a:buNone/>
              <a:defRPr sz="1500">
                <a:solidFill>
                  <a:schemeClr val="dk2"/>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385" name="Google Shape;385;p32"/>
          <p:cNvSpPr txBox="1"/>
          <p:nvPr>
            <p:ph idx="2" type="body"/>
          </p:nvPr>
        </p:nvSpPr>
        <p:spPr>
          <a:xfrm>
            <a:off x="6487003" y="249157"/>
            <a:ext cx="2450100" cy="1083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FF0000"/>
              </a:buClr>
              <a:buSzPts val="600"/>
              <a:buNone/>
              <a:defRPr sz="600">
                <a:solidFill>
                  <a:srgbClr val="FF0000"/>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grpSp>
        <p:nvGrpSpPr>
          <p:cNvPr id="386" name="Google Shape;386;p32"/>
          <p:cNvGrpSpPr/>
          <p:nvPr/>
        </p:nvGrpSpPr>
        <p:grpSpPr>
          <a:xfrm>
            <a:off x="8138483" y="4847551"/>
            <a:ext cx="809701" cy="149902"/>
            <a:chOff x="830300" y="1716088"/>
            <a:chExt cx="10058401" cy="1862137"/>
          </a:xfrm>
        </p:grpSpPr>
        <p:sp>
          <p:nvSpPr>
            <p:cNvPr id="387" name="Google Shape;387;p32"/>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8" name="Google Shape;388;p32"/>
            <p:cNvSpPr/>
            <p:nvPr/>
          </p:nvSpPr>
          <p:spPr>
            <a:xfrm>
              <a:off x="3130588" y="1749425"/>
              <a:ext cx="435000" cy="1789200"/>
            </a:xfrm>
            <a:prstGeom prst="rect">
              <a:avLst/>
            </a:pr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89" name="Google Shape;389;p32"/>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90" name="Google Shape;390;p32"/>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91" name="Google Shape;391;p32"/>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392" name="Google Shape;392;p32"/>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393" name="Shape 393"/>
        <p:cNvGrpSpPr/>
        <p:nvPr/>
      </p:nvGrpSpPr>
      <p:grpSpPr>
        <a:xfrm>
          <a:off x="0" y="0"/>
          <a:ext cx="0" cy="0"/>
          <a:chOff x="0" y="0"/>
          <a:chExt cx="0" cy="0"/>
        </a:xfrm>
      </p:grpSpPr>
      <p:sp>
        <p:nvSpPr>
          <p:cNvPr id="394" name="Google Shape;394;p33"/>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95" name="Google Shape;395;p33"/>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96" name="Google Shape;396;p33"/>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a:lvl1pPr>
            <a:lvl2pPr indent="0" lvl="1" marL="0" rtl="0" algn="l">
              <a:lnSpc>
                <a:spcPct val="100000"/>
              </a:lnSpc>
              <a:spcBef>
                <a:spcPts val="0"/>
              </a:spcBef>
              <a:buNone/>
              <a:defRPr/>
            </a:lvl2pPr>
            <a:lvl3pPr indent="0" lvl="2" marL="0" rtl="0" algn="l">
              <a:lnSpc>
                <a:spcPct val="100000"/>
              </a:lnSpc>
              <a:spcBef>
                <a:spcPts val="0"/>
              </a:spcBef>
              <a:buNone/>
              <a:defRPr/>
            </a:lvl3pPr>
            <a:lvl4pPr indent="0" lvl="3" marL="0" rtl="0" algn="l">
              <a:lnSpc>
                <a:spcPct val="100000"/>
              </a:lnSpc>
              <a:spcBef>
                <a:spcPts val="0"/>
              </a:spcBef>
              <a:buNone/>
              <a:defRPr/>
            </a:lvl4pPr>
            <a:lvl5pPr indent="0" lvl="4" marL="0" rtl="0" algn="l">
              <a:lnSpc>
                <a:spcPct val="100000"/>
              </a:lnSpc>
              <a:spcBef>
                <a:spcPts val="0"/>
              </a:spcBef>
              <a:buNone/>
              <a:defRPr/>
            </a:lvl5pPr>
            <a:lvl6pPr indent="0" lvl="5" marL="0" rtl="0" algn="l">
              <a:lnSpc>
                <a:spcPct val="100000"/>
              </a:lnSpc>
              <a:spcBef>
                <a:spcPts val="0"/>
              </a:spcBef>
              <a:buNone/>
              <a:defRPr/>
            </a:lvl6pPr>
            <a:lvl7pPr indent="0" lvl="6" marL="0" rtl="0" algn="l">
              <a:lnSpc>
                <a:spcPct val="100000"/>
              </a:lnSpc>
              <a:spcBef>
                <a:spcPts val="0"/>
              </a:spcBef>
              <a:buNone/>
              <a:defRPr/>
            </a:lvl7pPr>
            <a:lvl8pPr indent="0" lvl="7" marL="0" rtl="0" algn="l">
              <a:lnSpc>
                <a:spcPct val="100000"/>
              </a:lnSpc>
              <a:spcBef>
                <a:spcPts val="0"/>
              </a:spcBef>
              <a:buNone/>
              <a:defRPr/>
            </a:lvl8pPr>
            <a:lvl9pPr indent="0" lvl="8" marL="0" rtl="0" algn="l">
              <a:lnSpc>
                <a:spcPct val="100000"/>
              </a:lnSpc>
              <a:spcBef>
                <a:spcPts val="0"/>
              </a:spcBef>
              <a:buNone/>
              <a:defRPr/>
            </a:lvl9pPr>
          </a:lstStyle>
          <a:p>
            <a:pPr indent="0" lvl="0" marL="0" rtl="0" algn="l">
              <a:spcBef>
                <a:spcPts val="0"/>
              </a:spcBef>
              <a:spcAft>
                <a:spcPts val="0"/>
              </a:spcAft>
              <a:buNone/>
            </a:pPr>
            <a:fld id="{00000000-1234-1234-1234-123412341234}" type="slidenum">
              <a:rPr lang="es"/>
              <a:t>‹#›</a:t>
            </a:fld>
            <a:endParaRPr/>
          </a:p>
        </p:txBody>
      </p:sp>
      <p:sp>
        <p:nvSpPr>
          <p:cNvPr id="397" name="Google Shape;397;p33"/>
          <p:cNvSpPr txBox="1"/>
          <p:nvPr>
            <p:ph idx="1" type="body"/>
          </p:nvPr>
        </p:nvSpPr>
        <p:spPr>
          <a:xfrm>
            <a:off x="6487003" y="249157"/>
            <a:ext cx="2450100" cy="1083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FF0000"/>
              </a:buClr>
              <a:buSzPts val="600"/>
              <a:buNone/>
              <a:defRPr sz="600">
                <a:solidFill>
                  <a:srgbClr val="FF0000"/>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with copyright/disclaimer">
  <p:cSld name="Closing slide with copyright/disclaimer">
    <p:spTree>
      <p:nvGrpSpPr>
        <p:cNvPr id="398" name="Shape 398"/>
        <p:cNvGrpSpPr/>
        <p:nvPr/>
      </p:nvGrpSpPr>
      <p:grpSpPr>
        <a:xfrm>
          <a:off x="0" y="0"/>
          <a:ext cx="0" cy="0"/>
          <a:chOff x="0" y="0"/>
          <a:chExt cx="0" cy="0"/>
        </a:xfrm>
      </p:grpSpPr>
      <p:pic>
        <p:nvPicPr>
          <p:cNvPr descr="ThankYou_Grid_Portrait.png" id="399" name="Google Shape;399;p34"/>
          <p:cNvPicPr preferRelativeResize="0"/>
          <p:nvPr/>
        </p:nvPicPr>
        <p:blipFill rotWithShape="1">
          <a:blip r:embed="rId2">
            <a:alphaModFix/>
          </a:blip>
          <a:srcRect b="0" l="0" r="0" t="0"/>
          <a:stretch/>
        </p:blipFill>
        <p:spPr>
          <a:xfrm>
            <a:off x="0" y="488886"/>
            <a:ext cx="9144901" cy="3504341"/>
          </a:xfrm>
          <a:prstGeom prst="rect">
            <a:avLst/>
          </a:prstGeom>
          <a:noFill/>
          <a:ln>
            <a:noFill/>
          </a:ln>
        </p:spPr>
      </p:pic>
      <p:sp>
        <p:nvSpPr>
          <p:cNvPr id="400" name="Google Shape;400;p34"/>
          <p:cNvSpPr txBox="1"/>
          <p:nvPr>
            <p:ph idx="1" type="body"/>
          </p:nvPr>
        </p:nvSpPr>
        <p:spPr>
          <a:xfrm>
            <a:off x="2914685" y="2859260"/>
            <a:ext cx="4880400" cy="1548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900"/>
              <a:buNone/>
              <a:defRPr sz="1900">
                <a:solidFill>
                  <a:schemeClr val="lt1"/>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grpSp>
        <p:nvGrpSpPr>
          <p:cNvPr id="401" name="Google Shape;401;p34"/>
          <p:cNvGrpSpPr/>
          <p:nvPr/>
        </p:nvGrpSpPr>
        <p:grpSpPr>
          <a:xfrm>
            <a:off x="0" y="2694600"/>
            <a:ext cx="9144900" cy="46575"/>
            <a:chOff x="0" y="3606831"/>
            <a:chExt cx="12193200" cy="62100"/>
          </a:xfrm>
        </p:grpSpPr>
        <p:sp>
          <p:nvSpPr>
            <p:cNvPr id="402" name="Google Shape;402;p34"/>
            <p:cNvSpPr/>
            <p:nvPr/>
          </p:nvSpPr>
          <p:spPr>
            <a:xfrm>
              <a:off x="0" y="3606831"/>
              <a:ext cx="12193200" cy="2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000">
                <a:solidFill>
                  <a:srgbClr val="000000"/>
                </a:solidFill>
                <a:latin typeface="Arial"/>
                <a:ea typeface="Arial"/>
                <a:cs typeface="Arial"/>
                <a:sym typeface="Arial"/>
              </a:endParaRPr>
            </a:p>
          </p:txBody>
        </p:sp>
        <p:sp>
          <p:nvSpPr>
            <p:cNvPr id="403" name="Google Shape;403;p34"/>
            <p:cNvSpPr/>
            <p:nvPr/>
          </p:nvSpPr>
          <p:spPr>
            <a:xfrm>
              <a:off x="3886247" y="3606831"/>
              <a:ext cx="8305800" cy="621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000">
                <a:solidFill>
                  <a:srgbClr val="000000"/>
                </a:solidFill>
                <a:latin typeface="Arial"/>
                <a:ea typeface="Arial"/>
                <a:cs typeface="Arial"/>
                <a:sym typeface="Arial"/>
              </a:endParaRPr>
            </a:p>
          </p:txBody>
        </p:sp>
      </p:grpSp>
      <p:sp>
        <p:nvSpPr>
          <p:cNvPr id="404" name="Google Shape;404;p34"/>
          <p:cNvSpPr txBox="1"/>
          <p:nvPr>
            <p:ph idx="2" type="body"/>
          </p:nvPr>
        </p:nvSpPr>
        <p:spPr>
          <a:xfrm>
            <a:off x="352425" y="4795568"/>
            <a:ext cx="3173100" cy="216000"/>
          </a:xfrm>
          <a:prstGeom prst="rect">
            <a:avLst/>
          </a:prstGeom>
          <a:noFill/>
          <a:ln>
            <a:noFill/>
          </a:ln>
        </p:spPr>
        <p:txBody>
          <a:bodyPr anchorCtr="0" anchor="b" bIns="0" lIns="0" spcFirstLastPara="1" rIns="0" wrap="square" tIns="0">
            <a:noAutofit/>
          </a:bodyPr>
          <a:lstStyle>
            <a:lvl1pPr indent="-228600" lvl="0" marL="457200" rtl="0" algn="l">
              <a:lnSpc>
                <a:spcPct val="113000"/>
              </a:lnSpc>
              <a:spcBef>
                <a:spcPts val="0"/>
              </a:spcBef>
              <a:spcAft>
                <a:spcPts val="0"/>
              </a:spcAft>
              <a:buClr>
                <a:schemeClr val="lt1"/>
              </a:buClr>
              <a:buSzPts val="600"/>
              <a:buNone/>
              <a:defRPr sz="600">
                <a:solidFill>
                  <a:schemeClr val="lt1"/>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grpSp>
        <p:nvGrpSpPr>
          <p:cNvPr id="405" name="Google Shape;405;p34"/>
          <p:cNvGrpSpPr/>
          <p:nvPr/>
        </p:nvGrpSpPr>
        <p:grpSpPr>
          <a:xfrm>
            <a:off x="8138483" y="4847551"/>
            <a:ext cx="809701" cy="149902"/>
            <a:chOff x="830300" y="1716088"/>
            <a:chExt cx="10058401" cy="1862137"/>
          </a:xfrm>
        </p:grpSpPr>
        <p:sp>
          <p:nvSpPr>
            <p:cNvPr id="406" name="Google Shape;406;p34"/>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07" name="Google Shape;407;p34"/>
            <p:cNvSpPr/>
            <p:nvPr/>
          </p:nvSpPr>
          <p:spPr>
            <a:xfrm>
              <a:off x="3130588" y="1749425"/>
              <a:ext cx="435000" cy="1789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08" name="Google Shape;408;p34"/>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09" name="Google Shape;409;p34"/>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10" name="Google Shape;410;p34"/>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11" name="Google Shape;411;p34"/>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412" name="Google Shape;412;p34"/>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lgn="r">
              <a:buNone/>
              <a:defRPr sz="1300">
                <a:solidFill>
                  <a:schemeClr val="lt1"/>
                </a:solidFill>
              </a:defRPr>
            </a:lvl1pPr>
            <a:lvl2pPr lvl="1" rtl="0" algn="r">
              <a:buNone/>
              <a:defRPr sz="1300">
                <a:solidFill>
                  <a:schemeClr val="lt1"/>
                </a:solidFill>
              </a:defRPr>
            </a:lvl2pPr>
            <a:lvl3pPr lvl="2" rtl="0" algn="r">
              <a:buNone/>
              <a:defRPr sz="1300">
                <a:solidFill>
                  <a:schemeClr val="lt1"/>
                </a:solidFill>
              </a:defRPr>
            </a:lvl3pPr>
            <a:lvl4pPr lvl="3" rtl="0" algn="r">
              <a:buNone/>
              <a:defRPr sz="1300">
                <a:solidFill>
                  <a:schemeClr val="lt1"/>
                </a:solidFill>
              </a:defRPr>
            </a:lvl4pPr>
            <a:lvl5pPr lvl="4" rtl="0" algn="r">
              <a:buNone/>
              <a:defRPr sz="1300">
                <a:solidFill>
                  <a:schemeClr val="lt1"/>
                </a:solidFill>
              </a:defRPr>
            </a:lvl5pPr>
            <a:lvl6pPr lvl="5" rtl="0" algn="r">
              <a:buNone/>
              <a:defRPr sz="1300">
                <a:solidFill>
                  <a:schemeClr val="lt1"/>
                </a:solidFill>
              </a:defRPr>
            </a:lvl6pPr>
            <a:lvl7pPr lvl="6" rtl="0" algn="r">
              <a:buNone/>
              <a:defRPr sz="1300">
                <a:solidFill>
                  <a:schemeClr val="lt1"/>
                </a:solidFill>
              </a:defRPr>
            </a:lvl7pPr>
            <a:lvl8pPr lvl="7" rtl="0" algn="r">
              <a:buNone/>
              <a:defRPr sz="1300">
                <a:solidFill>
                  <a:schemeClr val="lt1"/>
                </a:solidFill>
              </a:defRPr>
            </a:lvl8pPr>
            <a:lvl9pPr lvl="8" rtl="0" algn="r">
              <a:buNone/>
              <a:defRPr sz="1300">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420" name="Shape 420"/>
        <p:cNvGrpSpPr/>
        <p:nvPr/>
      </p:nvGrpSpPr>
      <p:grpSpPr>
        <a:xfrm>
          <a:off x="0" y="0"/>
          <a:ext cx="0" cy="0"/>
          <a:chOff x="0" y="0"/>
          <a:chExt cx="0" cy="0"/>
        </a:xfrm>
      </p:grpSpPr>
      <p:sp>
        <p:nvSpPr>
          <p:cNvPr id="421" name="Google Shape;421;p36"/>
          <p:cNvSpPr/>
          <p:nvPr>
            <p:ph idx="2" type="pic"/>
          </p:nvPr>
        </p:nvSpPr>
        <p:spPr>
          <a:xfrm>
            <a:off x="0" y="0"/>
            <a:ext cx="9144000" cy="4068300"/>
          </a:xfrm>
          <a:prstGeom prst="rect">
            <a:avLst/>
          </a:prstGeom>
          <a:noFill/>
          <a:ln>
            <a:noFill/>
          </a:ln>
        </p:spPr>
        <p:txBody>
          <a:bodyPr anchorCtr="0" anchor="t" bIns="0" lIns="0" spcFirstLastPara="1" rIns="0" wrap="square" tIns="0">
            <a:noAutofit/>
          </a:bodyPr>
          <a:lstStyle>
            <a:lvl1pPr lvl="0" marR="0" rtl="0" algn="ctr">
              <a:lnSpc>
                <a:spcPct val="113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lvl="1"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2pPr>
            <a:lvl3pPr lvl="2"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3pPr>
            <a:lvl4pPr lvl="3"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4pPr>
            <a:lvl5pPr lvl="4"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5pPr>
            <a:lvl6pPr lvl="5"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6pPr>
            <a:lvl7pPr lvl="6"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7pPr>
            <a:lvl8pPr lvl="7"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8pPr>
            <a:lvl9pPr lvl="8"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9pPr>
          </a:lstStyle>
          <a:p/>
        </p:txBody>
      </p:sp>
      <p:sp>
        <p:nvSpPr>
          <p:cNvPr id="422" name="Google Shape;422;p36"/>
          <p:cNvSpPr/>
          <p:nvPr/>
        </p:nvSpPr>
        <p:spPr>
          <a:xfrm>
            <a:off x="0" y="4068590"/>
            <a:ext cx="9144000" cy="10749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000">
              <a:solidFill>
                <a:srgbClr val="000000"/>
              </a:solidFill>
              <a:latin typeface="Arial"/>
              <a:ea typeface="Arial"/>
              <a:cs typeface="Arial"/>
              <a:sym typeface="Arial"/>
            </a:endParaRPr>
          </a:p>
        </p:txBody>
      </p:sp>
      <p:grpSp>
        <p:nvGrpSpPr>
          <p:cNvPr id="423" name="Google Shape;423;p36"/>
          <p:cNvGrpSpPr/>
          <p:nvPr/>
        </p:nvGrpSpPr>
        <p:grpSpPr>
          <a:xfrm>
            <a:off x="0" y="4059017"/>
            <a:ext cx="8994676" cy="0"/>
            <a:chOff x="0" y="3175"/>
            <a:chExt cx="6626" cy="0"/>
          </a:xfrm>
        </p:grpSpPr>
        <p:sp>
          <p:nvSpPr>
            <p:cNvPr id="424" name="Google Shape;424;p36"/>
            <p:cNvSpPr/>
            <p:nvPr/>
          </p:nvSpPr>
          <p:spPr>
            <a:xfrm>
              <a:off x="0" y="3175"/>
              <a:ext cx="6600" cy="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000">
                <a:solidFill>
                  <a:srgbClr val="000000"/>
                </a:solidFill>
                <a:latin typeface="Arial"/>
                <a:ea typeface="Arial"/>
                <a:cs typeface="Arial"/>
                <a:sym typeface="Arial"/>
              </a:endParaRPr>
            </a:p>
          </p:txBody>
        </p:sp>
        <p:sp>
          <p:nvSpPr>
            <p:cNvPr id="425" name="Google Shape;425;p36"/>
            <p:cNvSpPr/>
            <p:nvPr/>
          </p:nvSpPr>
          <p:spPr>
            <a:xfrm>
              <a:off x="1826" y="3175"/>
              <a:ext cx="4800" cy="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000">
                <a:solidFill>
                  <a:srgbClr val="000000"/>
                </a:solidFill>
                <a:latin typeface="Arial"/>
                <a:ea typeface="Arial"/>
                <a:cs typeface="Arial"/>
                <a:sym typeface="Arial"/>
              </a:endParaRPr>
            </a:p>
          </p:txBody>
        </p:sp>
      </p:grpSp>
      <p:sp>
        <p:nvSpPr>
          <p:cNvPr id="426" name="Google Shape;426;p36"/>
          <p:cNvSpPr txBox="1"/>
          <p:nvPr>
            <p:ph idx="1" type="body"/>
          </p:nvPr>
        </p:nvSpPr>
        <p:spPr>
          <a:xfrm>
            <a:off x="2478762" y="4453485"/>
            <a:ext cx="4523400" cy="595200"/>
          </a:xfrm>
          <a:prstGeom prst="rect">
            <a:avLst/>
          </a:prstGeom>
          <a:noFill/>
          <a:ln>
            <a:noFill/>
          </a:ln>
        </p:spPr>
        <p:txBody>
          <a:bodyPr anchorCtr="0" anchor="t" bIns="0" lIns="0" spcFirstLastPara="1" rIns="0" wrap="square" tIns="0">
            <a:noAutofit/>
          </a:bodyPr>
          <a:lstStyle>
            <a:lvl1pPr indent="-228600" lvl="0" marL="457200" rtl="0" algn="l">
              <a:lnSpc>
                <a:spcPct val="113000"/>
              </a:lnSpc>
              <a:spcBef>
                <a:spcPts val="0"/>
              </a:spcBef>
              <a:spcAft>
                <a:spcPts val="0"/>
              </a:spcAft>
              <a:buClr>
                <a:schemeClr val="lt1"/>
              </a:buClr>
              <a:buSzPts val="1000"/>
              <a:buNone/>
              <a:defRPr sz="1000">
                <a:solidFill>
                  <a:schemeClr val="lt1"/>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427" name="Google Shape;427;p36"/>
          <p:cNvSpPr txBox="1"/>
          <p:nvPr>
            <p:ph type="ctrTitle"/>
          </p:nvPr>
        </p:nvSpPr>
        <p:spPr>
          <a:xfrm>
            <a:off x="2478762" y="2352501"/>
            <a:ext cx="4523400" cy="10386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Clr>
                <a:schemeClr val="dk2"/>
              </a:buClr>
              <a:buSzPts val="2300"/>
              <a:buFont typeface="Arial"/>
              <a:buNone/>
              <a:defRPr sz="2300">
                <a:solidFill>
                  <a:schemeClr val="dk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28" name="Google Shape;428;p36"/>
          <p:cNvSpPr txBox="1"/>
          <p:nvPr>
            <p:ph idx="3" type="subTitle"/>
          </p:nvPr>
        </p:nvSpPr>
        <p:spPr>
          <a:xfrm>
            <a:off x="2478762" y="3421257"/>
            <a:ext cx="4523400" cy="647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500"/>
              <a:buNone/>
              <a:defRPr sz="1500">
                <a:solidFill>
                  <a:schemeClr val="dk2"/>
                </a:solidFill>
              </a:defRPr>
            </a:lvl1pPr>
            <a:lvl2pPr lvl="1" rtl="0" algn="l">
              <a:lnSpc>
                <a:spcPct val="113000"/>
              </a:lnSpc>
              <a:spcBef>
                <a:spcPts val="0"/>
              </a:spcBef>
              <a:spcAft>
                <a:spcPts val="0"/>
              </a:spcAft>
              <a:buClr>
                <a:srgbClr val="595959"/>
              </a:buClr>
              <a:buSzPts val="1400"/>
              <a:buChar char="–"/>
              <a:defRPr/>
            </a:lvl2pPr>
            <a:lvl3pPr lvl="2" rtl="0" algn="l">
              <a:lnSpc>
                <a:spcPct val="113000"/>
              </a:lnSpc>
              <a:spcBef>
                <a:spcPts val="0"/>
              </a:spcBef>
              <a:spcAft>
                <a:spcPts val="0"/>
              </a:spcAft>
              <a:buClr>
                <a:srgbClr val="595959"/>
              </a:buClr>
              <a:buSzPts val="1400"/>
              <a:buChar char="–"/>
              <a:defRPr/>
            </a:lvl3pPr>
            <a:lvl4pPr lvl="3" rtl="0" algn="l">
              <a:lnSpc>
                <a:spcPct val="113000"/>
              </a:lnSpc>
              <a:spcBef>
                <a:spcPts val="0"/>
              </a:spcBef>
              <a:spcAft>
                <a:spcPts val="0"/>
              </a:spcAft>
              <a:buClr>
                <a:srgbClr val="595959"/>
              </a:buClr>
              <a:buSzPts val="1400"/>
              <a:buChar char="–"/>
              <a:defRPr/>
            </a:lvl4pPr>
            <a:lvl5pPr lvl="4" rtl="0" algn="l">
              <a:lnSpc>
                <a:spcPct val="113000"/>
              </a:lnSpc>
              <a:spcBef>
                <a:spcPts val="0"/>
              </a:spcBef>
              <a:spcAft>
                <a:spcPts val="0"/>
              </a:spcAft>
              <a:buClr>
                <a:srgbClr val="595959"/>
              </a:buClr>
              <a:buSzPts val="1400"/>
              <a:buChar char="–"/>
              <a:defRPr/>
            </a:lvl5pPr>
            <a:lvl6pPr lvl="5" rtl="0" algn="l">
              <a:lnSpc>
                <a:spcPct val="113000"/>
              </a:lnSpc>
              <a:spcBef>
                <a:spcPts val="0"/>
              </a:spcBef>
              <a:spcAft>
                <a:spcPts val="0"/>
              </a:spcAft>
              <a:buClr>
                <a:srgbClr val="595959"/>
              </a:buClr>
              <a:buSzPts val="1400"/>
              <a:buChar char="–"/>
              <a:defRPr/>
            </a:lvl6pPr>
            <a:lvl7pPr lvl="6" rtl="0" algn="l">
              <a:lnSpc>
                <a:spcPct val="113000"/>
              </a:lnSpc>
              <a:spcBef>
                <a:spcPts val="0"/>
              </a:spcBef>
              <a:spcAft>
                <a:spcPts val="0"/>
              </a:spcAft>
              <a:buClr>
                <a:srgbClr val="595959"/>
              </a:buClr>
              <a:buSzPts val="1400"/>
              <a:buChar char="–"/>
              <a:defRPr/>
            </a:lvl7pPr>
            <a:lvl8pPr lvl="7" rtl="0" algn="l">
              <a:lnSpc>
                <a:spcPct val="113000"/>
              </a:lnSpc>
              <a:spcBef>
                <a:spcPts val="0"/>
              </a:spcBef>
              <a:spcAft>
                <a:spcPts val="0"/>
              </a:spcAft>
              <a:buClr>
                <a:srgbClr val="595959"/>
              </a:buClr>
              <a:buSzPts val="1400"/>
              <a:buChar char="–"/>
              <a:defRPr/>
            </a:lvl8pPr>
            <a:lvl9pPr lvl="8" rtl="0" algn="l">
              <a:lnSpc>
                <a:spcPct val="113000"/>
              </a:lnSpc>
              <a:spcBef>
                <a:spcPts val="0"/>
              </a:spcBef>
              <a:spcAft>
                <a:spcPts val="0"/>
              </a:spcAft>
              <a:buClr>
                <a:srgbClr val="595959"/>
              </a:buClr>
              <a:buSzPts val="1400"/>
              <a:buChar char="–"/>
              <a:defRPr/>
            </a:lvl9pPr>
          </a:lstStyle>
          <a:p/>
        </p:txBody>
      </p:sp>
      <p:grpSp>
        <p:nvGrpSpPr>
          <p:cNvPr id="429" name="Google Shape;429;p36"/>
          <p:cNvGrpSpPr/>
          <p:nvPr/>
        </p:nvGrpSpPr>
        <p:grpSpPr>
          <a:xfrm>
            <a:off x="7960915" y="4690807"/>
            <a:ext cx="998799" cy="184910"/>
            <a:chOff x="830300" y="1716088"/>
            <a:chExt cx="10058401" cy="1862137"/>
          </a:xfrm>
        </p:grpSpPr>
        <p:sp>
          <p:nvSpPr>
            <p:cNvPr id="430" name="Google Shape;430;p36"/>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31" name="Google Shape;431;p36"/>
            <p:cNvSpPr/>
            <p:nvPr/>
          </p:nvSpPr>
          <p:spPr>
            <a:xfrm>
              <a:off x="3130588" y="1749425"/>
              <a:ext cx="435000" cy="1789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32" name="Google Shape;432;p36"/>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33" name="Google Shape;433;p36"/>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34" name="Google Shape;434;p36"/>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35" name="Google Shape;435;p36"/>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436" name="Google Shape;436;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437" name="Shape 437"/>
        <p:cNvGrpSpPr/>
        <p:nvPr/>
      </p:nvGrpSpPr>
      <p:grpSpPr>
        <a:xfrm>
          <a:off x="0" y="0"/>
          <a:ext cx="0" cy="0"/>
          <a:chOff x="0" y="0"/>
          <a:chExt cx="0" cy="0"/>
        </a:xfrm>
      </p:grpSpPr>
      <p:sp>
        <p:nvSpPr>
          <p:cNvPr id="438" name="Google Shape;438;p37"/>
          <p:cNvSpPr txBox="1"/>
          <p:nvPr>
            <p:ph type="title"/>
          </p:nvPr>
        </p:nvSpPr>
        <p:spPr>
          <a:xfrm>
            <a:off x="360000" y="347575"/>
            <a:ext cx="8424000" cy="675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400"/>
              <a:buNone/>
              <a:defRPr sz="1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39" name="Google Shape;439;p37"/>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40" name="Google Shape;440;p37"/>
          <p:cNvSpPr txBox="1"/>
          <p:nvPr>
            <p:ph idx="11" type="ftr"/>
          </p:nvPr>
        </p:nvSpPr>
        <p:spPr>
          <a:xfrm>
            <a:off x="1458900" y="4726700"/>
            <a:ext cx="6226200" cy="228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sz="11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41" name="Google Shape;441;p37"/>
          <p:cNvSpPr txBox="1"/>
          <p:nvPr>
            <p:ph idx="12" type="sldNum"/>
          </p:nvPr>
        </p:nvSpPr>
        <p:spPr>
          <a:xfrm>
            <a:off x="8225150" y="351950"/>
            <a:ext cx="216000" cy="162000"/>
          </a:xfrm>
          <a:prstGeom prst="rect">
            <a:avLst/>
          </a:prstGeom>
          <a:noFill/>
          <a:ln>
            <a:noFill/>
          </a:ln>
        </p:spPr>
        <p:txBody>
          <a:bodyPr anchorCtr="0" anchor="t" bIns="0" lIns="0" spcFirstLastPara="1" rIns="0" wrap="square" tIns="0">
            <a:noAutofit/>
          </a:bodyPr>
          <a:lstStyle>
            <a:lvl1pPr indent="0" lvl="0" marL="0" rtl="0">
              <a:buNone/>
              <a:defRPr b="1" sz="1100">
                <a:solidFill>
                  <a:srgbClr val="FFFFFF"/>
                </a:solidFill>
              </a:defRPr>
            </a:lvl1pPr>
            <a:lvl2pPr indent="0" lvl="1" marL="0" rtl="0">
              <a:buNone/>
              <a:defRPr b="1" sz="1100">
                <a:solidFill>
                  <a:srgbClr val="FFFFFF"/>
                </a:solidFill>
              </a:defRPr>
            </a:lvl2pPr>
            <a:lvl3pPr indent="0" lvl="2" marL="0" rtl="0">
              <a:buNone/>
              <a:defRPr b="1" sz="1100">
                <a:solidFill>
                  <a:srgbClr val="FFFFFF"/>
                </a:solidFill>
              </a:defRPr>
            </a:lvl3pPr>
            <a:lvl4pPr indent="0" lvl="3" marL="0" rtl="0">
              <a:buNone/>
              <a:defRPr b="1" sz="1100">
                <a:solidFill>
                  <a:srgbClr val="FFFFFF"/>
                </a:solidFill>
              </a:defRPr>
            </a:lvl4pPr>
            <a:lvl5pPr indent="0" lvl="4" marL="0" rtl="0">
              <a:buNone/>
              <a:defRPr b="1" sz="1100">
                <a:solidFill>
                  <a:srgbClr val="FFFFFF"/>
                </a:solidFill>
              </a:defRPr>
            </a:lvl5pPr>
            <a:lvl6pPr indent="0" lvl="5" marL="0" rtl="0">
              <a:buNone/>
              <a:defRPr b="1" sz="1100">
                <a:solidFill>
                  <a:srgbClr val="FFFFFF"/>
                </a:solidFill>
              </a:defRPr>
            </a:lvl6pPr>
            <a:lvl7pPr indent="0" lvl="6" marL="0" rtl="0">
              <a:buNone/>
              <a:defRPr b="1" sz="1100">
                <a:solidFill>
                  <a:srgbClr val="FFFFFF"/>
                </a:solidFill>
              </a:defRPr>
            </a:lvl7pPr>
            <a:lvl8pPr indent="0" lvl="7" marL="0" rtl="0">
              <a:buNone/>
              <a:defRPr b="1" sz="1100">
                <a:solidFill>
                  <a:srgbClr val="FFFFFF"/>
                </a:solidFill>
              </a:defRPr>
            </a:lvl8pPr>
            <a:lvl9pPr indent="0" lvl="8" marL="0" rtl="0">
              <a:buNone/>
              <a:defRPr b="1" sz="1100">
                <a:solidFill>
                  <a:srgbClr val="FFFFFF"/>
                </a:solidFill>
              </a:defRPr>
            </a:lvl9pPr>
          </a:lstStyle>
          <a:p>
            <a:pPr indent="0" lvl="0" marL="0" rtl="0" algn="r">
              <a:spcBef>
                <a:spcPts val="0"/>
              </a:spcBef>
              <a:spcAft>
                <a:spcPts val="0"/>
              </a:spcAft>
              <a:buNone/>
            </a:pPr>
            <a:fld id="{00000000-1234-1234-1234-123412341234}" type="slidenum">
              <a:rPr lang="es"/>
              <a:t>‹#›</a:t>
            </a:fld>
            <a:endParaRPr/>
          </a:p>
        </p:txBody>
      </p:sp>
      <p:sp>
        <p:nvSpPr>
          <p:cNvPr id="442" name="Google Shape;442;p37"/>
          <p:cNvSpPr txBox="1"/>
          <p:nvPr>
            <p:ph idx="1" type="body"/>
          </p:nvPr>
        </p:nvSpPr>
        <p:spPr>
          <a:xfrm>
            <a:off x="6487003" y="249157"/>
            <a:ext cx="2450100" cy="1083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FF0000"/>
              </a:buClr>
              <a:buSzPts val="600"/>
              <a:buNone/>
              <a:defRPr sz="600">
                <a:solidFill>
                  <a:srgbClr val="FF0000"/>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alt customisable">
  <p:cSld name="Title slide alt customisable">
    <p:spTree>
      <p:nvGrpSpPr>
        <p:cNvPr id="443" name="Shape 443"/>
        <p:cNvGrpSpPr/>
        <p:nvPr/>
      </p:nvGrpSpPr>
      <p:grpSpPr>
        <a:xfrm>
          <a:off x="0" y="0"/>
          <a:ext cx="0" cy="0"/>
          <a:chOff x="0" y="0"/>
          <a:chExt cx="0" cy="0"/>
        </a:xfrm>
      </p:grpSpPr>
      <p:sp>
        <p:nvSpPr>
          <p:cNvPr id="444" name="Google Shape;444;p38"/>
          <p:cNvSpPr/>
          <p:nvPr/>
        </p:nvSpPr>
        <p:spPr>
          <a:xfrm>
            <a:off x="0" y="2718799"/>
            <a:ext cx="9144000" cy="24246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000">
              <a:solidFill>
                <a:srgbClr val="000000"/>
              </a:solidFill>
              <a:latin typeface="Arial"/>
              <a:ea typeface="Arial"/>
              <a:cs typeface="Arial"/>
              <a:sym typeface="Arial"/>
            </a:endParaRPr>
          </a:p>
        </p:txBody>
      </p:sp>
      <p:grpSp>
        <p:nvGrpSpPr>
          <p:cNvPr id="445" name="Google Shape;445;p38"/>
          <p:cNvGrpSpPr/>
          <p:nvPr/>
        </p:nvGrpSpPr>
        <p:grpSpPr>
          <a:xfrm>
            <a:off x="4072" y="2705123"/>
            <a:ext cx="8994676" cy="0"/>
            <a:chOff x="3" y="1195"/>
            <a:chExt cx="6626" cy="0"/>
          </a:xfrm>
        </p:grpSpPr>
        <p:sp>
          <p:nvSpPr>
            <p:cNvPr id="446" name="Google Shape;446;p38"/>
            <p:cNvSpPr/>
            <p:nvPr/>
          </p:nvSpPr>
          <p:spPr>
            <a:xfrm>
              <a:off x="3" y="1195"/>
              <a:ext cx="6600" cy="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000">
                <a:solidFill>
                  <a:srgbClr val="000000"/>
                </a:solidFill>
                <a:latin typeface="Arial"/>
                <a:ea typeface="Arial"/>
                <a:cs typeface="Arial"/>
                <a:sym typeface="Arial"/>
              </a:endParaRPr>
            </a:p>
          </p:txBody>
        </p:sp>
        <p:sp>
          <p:nvSpPr>
            <p:cNvPr id="447" name="Google Shape;447;p38"/>
            <p:cNvSpPr/>
            <p:nvPr/>
          </p:nvSpPr>
          <p:spPr>
            <a:xfrm>
              <a:off x="1829" y="1195"/>
              <a:ext cx="4800" cy="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000">
                <a:solidFill>
                  <a:srgbClr val="000000"/>
                </a:solidFill>
                <a:latin typeface="Arial"/>
                <a:ea typeface="Arial"/>
                <a:cs typeface="Arial"/>
                <a:sym typeface="Arial"/>
              </a:endParaRPr>
            </a:p>
          </p:txBody>
        </p:sp>
      </p:grpSp>
      <p:sp>
        <p:nvSpPr>
          <p:cNvPr id="448" name="Google Shape;448;p38"/>
          <p:cNvSpPr txBox="1"/>
          <p:nvPr>
            <p:ph type="ctrTitle"/>
          </p:nvPr>
        </p:nvSpPr>
        <p:spPr>
          <a:xfrm>
            <a:off x="2478762" y="3107486"/>
            <a:ext cx="4523400" cy="6534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Clr>
                <a:schemeClr val="lt1"/>
              </a:buClr>
              <a:buSzPts val="2300"/>
              <a:buFont typeface="Arial"/>
              <a:buNone/>
              <a:defRPr sz="23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49" name="Google Shape;449;p38"/>
          <p:cNvSpPr txBox="1"/>
          <p:nvPr>
            <p:ph idx="1" type="subTitle"/>
          </p:nvPr>
        </p:nvSpPr>
        <p:spPr>
          <a:xfrm>
            <a:off x="2478762" y="3808483"/>
            <a:ext cx="4523400" cy="508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500"/>
              <a:buNone/>
              <a:defRPr sz="1500">
                <a:solidFill>
                  <a:schemeClr val="lt1"/>
                </a:solidFill>
              </a:defRPr>
            </a:lvl1pPr>
            <a:lvl2pPr lvl="1" rtl="0" algn="l">
              <a:lnSpc>
                <a:spcPct val="113000"/>
              </a:lnSpc>
              <a:spcBef>
                <a:spcPts val="0"/>
              </a:spcBef>
              <a:spcAft>
                <a:spcPts val="0"/>
              </a:spcAft>
              <a:buClr>
                <a:srgbClr val="595959"/>
              </a:buClr>
              <a:buSzPts val="1400"/>
              <a:buChar char="–"/>
              <a:defRPr/>
            </a:lvl2pPr>
            <a:lvl3pPr lvl="2" rtl="0" algn="l">
              <a:lnSpc>
                <a:spcPct val="113000"/>
              </a:lnSpc>
              <a:spcBef>
                <a:spcPts val="0"/>
              </a:spcBef>
              <a:spcAft>
                <a:spcPts val="0"/>
              </a:spcAft>
              <a:buClr>
                <a:srgbClr val="595959"/>
              </a:buClr>
              <a:buSzPts val="1400"/>
              <a:buChar char="–"/>
              <a:defRPr/>
            </a:lvl3pPr>
            <a:lvl4pPr lvl="3" rtl="0" algn="l">
              <a:lnSpc>
                <a:spcPct val="113000"/>
              </a:lnSpc>
              <a:spcBef>
                <a:spcPts val="0"/>
              </a:spcBef>
              <a:spcAft>
                <a:spcPts val="0"/>
              </a:spcAft>
              <a:buClr>
                <a:srgbClr val="595959"/>
              </a:buClr>
              <a:buSzPts val="1400"/>
              <a:buChar char="–"/>
              <a:defRPr/>
            </a:lvl4pPr>
            <a:lvl5pPr lvl="4" rtl="0" algn="l">
              <a:lnSpc>
                <a:spcPct val="113000"/>
              </a:lnSpc>
              <a:spcBef>
                <a:spcPts val="0"/>
              </a:spcBef>
              <a:spcAft>
                <a:spcPts val="0"/>
              </a:spcAft>
              <a:buClr>
                <a:srgbClr val="595959"/>
              </a:buClr>
              <a:buSzPts val="1400"/>
              <a:buChar char="–"/>
              <a:defRPr/>
            </a:lvl5pPr>
            <a:lvl6pPr lvl="5" rtl="0" algn="l">
              <a:lnSpc>
                <a:spcPct val="113000"/>
              </a:lnSpc>
              <a:spcBef>
                <a:spcPts val="0"/>
              </a:spcBef>
              <a:spcAft>
                <a:spcPts val="0"/>
              </a:spcAft>
              <a:buClr>
                <a:srgbClr val="595959"/>
              </a:buClr>
              <a:buSzPts val="1400"/>
              <a:buChar char="–"/>
              <a:defRPr/>
            </a:lvl6pPr>
            <a:lvl7pPr lvl="6" rtl="0" algn="l">
              <a:lnSpc>
                <a:spcPct val="113000"/>
              </a:lnSpc>
              <a:spcBef>
                <a:spcPts val="0"/>
              </a:spcBef>
              <a:spcAft>
                <a:spcPts val="0"/>
              </a:spcAft>
              <a:buClr>
                <a:srgbClr val="595959"/>
              </a:buClr>
              <a:buSzPts val="1400"/>
              <a:buChar char="–"/>
              <a:defRPr/>
            </a:lvl7pPr>
            <a:lvl8pPr lvl="7" rtl="0" algn="l">
              <a:lnSpc>
                <a:spcPct val="113000"/>
              </a:lnSpc>
              <a:spcBef>
                <a:spcPts val="0"/>
              </a:spcBef>
              <a:spcAft>
                <a:spcPts val="0"/>
              </a:spcAft>
              <a:buClr>
                <a:srgbClr val="595959"/>
              </a:buClr>
              <a:buSzPts val="1400"/>
              <a:buChar char="–"/>
              <a:defRPr/>
            </a:lvl8pPr>
            <a:lvl9pPr lvl="8" rtl="0" algn="l">
              <a:lnSpc>
                <a:spcPct val="113000"/>
              </a:lnSpc>
              <a:spcBef>
                <a:spcPts val="0"/>
              </a:spcBef>
              <a:spcAft>
                <a:spcPts val="0"/>
              </a:spcAft>
              <a:buClr>
                <a:srgbClr val="595959"/>
              </a:buClr>
              <a:buSzPts val="1400"/>
              <a:buChar char="–"/>
              <a:defRPr/>
            </a:lvl9pPr>
          </a:lstStyle>
          <a:p/>
        </p:txBody>
      </p:sp>
      <p:sp>
        <p:nvSpPr>
          <p:cNvPr id="450" name="Google Shape;450;p38"/>
          <p:cNvSpPr txBox="1"/>
          <p:nvPr>
            <p:ph idx="2" type="body"/>
          </p:nvPr>
        </p:nvSpPr>
        <p:spPr>
          <a:xfrm>
            <a:off x="2478762" y="4452300"/>
            <a:ext cx="4523400" cy="594000"/>
          </a:xfrm>
          <a:prstGeom prst="rect">
            <a:avLst/>
          </a:prstGeom>
          <a:noFill/>
          <a:ln>
            <a:noFill/>
          </a:ln>
        </p:spPr>
        <p:txBody>
          <a:bodyPr anchorCtr="0" anchor="t" bIns="0" lIns="0" spcFirstLastPara="1" rIns="0" wrap="square" tIns="0">
            <a:noAutofit/>
          </a:bodyPr>
          <a:lstStyle>
            <a:lvl1pPr indent="-228600" lvl="0" marL="457200" rtl="0" algn="l">
              <a:lnSpc>
                <a:spcPct val="113000"/>
              </a:lnSpc>
              <a:spcBef>
                <a:spcPts val="0"/>
              </a:spcBef>
              <a:spcAft>
                <a:spcPts val="0"/>
              </a:spcAft>
              <a:buClr>
                <a:schemeClr val="lt1"/>
              </a:buClr>
              <a:buSzPts val="1000"/>
              <a:buNone/>
              <a:defRPr sz="1000">
                <a:solidFill>
                  <a:schemeClr val="lt1"/>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451" name="Google Shape;451;p38"/>
          <p:cNvSpPr/>
          <p:nvPr>
            <p:ph idx="3" type="pic"/>
          </p:nvPr>
        </p:nvSpPr>
        <p:spPr>
          <a:xfrm>
            <a:off x="0" y="0"/>
            <a:ext cx="9144000" cy="2705100"/>
          </a:xfrm>
          <a:prstGeom prst="rect">
            <a:avLst/>
          </a:prstGeom>
          <a:noFill/>
          <a:ln>
            <a:noFill/>
          </a:ln>
        </p:spPr>
        <p:txBody>
          <a:bodyPr anchorCtr="0" anchor="t" bIns="0" lIns="0" spcFirstLastPara="1" rIns="0" wrap="square" tIns="0">
            <a:noAutofit/>
          </a:bodyPr>
          <a:lstStyle>
            <a:lvl1pPr lvl="0" marR="0" rtl="0" algn="ctr">
              <a:lnSpc>
                <a:spcPct val="113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1pPr>
            <a:lvl2pPr lvl="1"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2pPr>
            <a:lvl3pPr lvl="2"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3pPr>
            <a:lvl4pPr lvl="3"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4pPr>
            <a:lvl5pPr lvl="4"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5pPr>
            <a:lvl6pPr lvl="5"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6pPr>
            <a:lvl7pPr lvl="6"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7pPr>
            <a:lvl8pPr lvl="7"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8pPr>
            <a:lvl9pPr lvl="8"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9pPr>
          </a:lstStyle>
          <a:p/>
        </p:txBody>
      </p:sp>
      <p:grpSp>
        <p:nvGrpSpPr>
          <p:cNvPr id="452" name="Google Shape;452;p38"/>
          <p:cNvGrpSpPr/>
          <p:nvPr/>
        </p:nvGrpSpPr>
        <p:grpSpPr>
          <a:xfrm>
            <a:off x="7960915" y="4690807"/>
            <a:ext cx="998799" cy="184910"/>
            <a:chOff x="830300" y="1716088"/>
            <a:chExt cx="10058401" cy="1862137"/>
          </a:xfrm>
        </p:grpSpPr>
        <p:sp>
          <p:nvSpPr>
            <p:cNvPr id="453" name="Google Shape;453;p38"/>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54" name="Google Shape;454;p38"/>
            <p:cNvSpPr/>
            <p:nvPr/>
          </p:nvSpPr>
          <p:spPr>
            <a:xfrm>
              <a:off x="3130588" y="1749425"/>
              <a:ext cx="435000" cy="1789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55" name="Google Shape;455;p38"/>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56" name="Google Shape;456;p38"/>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57" name="Google Shape;457;p38"/>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58" name="Google Shape;458;p38"/>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459" name="Google Shape;459;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white">
  <p:cSld name="Title slide white">
    <p:spTree>
      <p:nvGrpSpPr>
        <p:cNvPr id="460" name="Shape 460"/>
        <p:cNvGrpSpPr/>
        <p:nvPr/>
      </p:nvGrpSpPr>
      <p:grpSpPr>
        <a:xfrm>
          <a:off x="0" y="0"/>
          <a:ext cx="0" cy="0"/>
          <a:chOff x="0" y="0"/>
          <a:chExt cx="0" cy="0"/>
        </a:xfrm>
      </p:grpSpPr>
      <p:pic>
        <p:nvPicPr>
          <p:cNvPr id="461" name="Google Shape;461;p3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62" name="Google Shape;462;p39"/>
          <p:cNvSpPr/>
          <p:nvPr/>
        </p:nvSpPr>
        <p:spPr>
          <a:xfrm>
            <a:off x="0" y="4068590"/>
            <a:ext cx="9144000" cy="10749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000">
              <a:solidFill>
                <a:srgbClr val="000000"/>
              </a:solidFill>
              <a:latin typeface="Arial"/>
              <a:ea typeface="Arial"/>
              <a:cs typeface="Arial"/>
              <a:sym typeface="Arial"/>
            </a:endParaRPr>
          </a:p>
        </p:txBody>
      </p:sp>
      <p:grpSp>
        <p:nvGrpSpPr>
          <p:cNvPr id="463" name="Google Shape;463;p39"/>
          <p:cNvGrpSpPr/>
          <p:nvPr/>
        </p:nvGrpSpPr>
        <p:grpSpPr>
          <a:xfrm>
            <a:off x="0" y="4059017"/>
            <a:ext cx="8994676" cy="0"/>
            <a:chOff x="0" y="3175"/>
            <a:chExt cx="6626" cy="0"/>
          </a:xfrm>
        </p:grpSpPr>
        <p:sp>
          <p:nvSpPr>
            <p:cNvPr id="464" name="Google Shape;464;p39"/>
            <p:cNvSpPr/>
            <p:nvPr/>
          </p:nvSpPr>
          <p:spPr>
            <a:xfrm>
              <a:off x="0" y="3175"/>
              <a:ext cx="6600" cy="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000">
                <a:solidFill>
                  <a:srgbClr val="000000"/>
                </a:solidFill>
                <a:latin typeface="Arial"/>
                <a:ea typeface="Arial"/>
                <a:cs typeface="Arial"/>
                <a:sym typeface="Arial"/>
              </a:endParaRPr>
            </a:p>
          </p:txBody>
        </p:sp>
        <p:sp>
          <p:nvSpPr>
            <p:cNvPr id="465" name="Google Shape;465;p39"/>
            <p:cNvSpPr/>
            <p:nvPr/>
          </p:nvSpPr>
          <p:spPr>
            <a:xfrm>
              <a:off x="1826" y="3175"/>
              <a:ext cx="4800" cy="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000">
                <a:solidFill>
                  <a:srgbClr val="000000"/>
                </a:solidFill>
                <a:latin typeface="Arial"/>
                <a:ea typeface="Arial"/>
                <a:cs typeface="Arial"/>
                <a:sym typeface="Arial"/>
              </a:endParaRPr>
            </a:p>
          </p:txBody>
        </p:sp>
      </p:grpSp>
      <p:sp>
        <p:nvSpPr>
          <p:cNvPr id="466" name="Google Shape;466;p39"/>
          <p:cNvSpPr txBox="1"/>
          <p:nvPr>
            <p:ph type="ctrTitle"/>
          </p:nvPr>
        </p:nvSpPr>
        <p:spPr>
          <a:xfrm>
            <a:off x="2478762" y="2383270"/>
            <a:ext cx="4523400" cy="10080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Clr>
                <a:schemeClr val="dk2"/>
              </a:buClr>
              <a:buSzPts val="2300"/>
              <a:buFont typeface="Arial"/>
              <a:buNone/>
              <a:defRPr sz="2300">
                <a:solidFill>
                  <a:schemeClr val="dk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67" name="Google Shape;467;p39"/>
          <p:cNvSpPr txBox="1"/>
          <p:nvPr>
            <p:ph idx="1" type="subTitle"/>
          </p:nvPr>
        </p:nvSpPr>
        <p:spPr>
          <a:xfrm>
            <a:off x="2478762" y="3421257"/>
            <a:ext cx="4523400" cy="647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500"/>
              <a:buNone/>
              <a:defRPr sz="1500">
                <a:solidFill>
                  <a:schemeClr val="dk2"/>
                </a:solidFill>
              </a:defRPr>
            </a:lvl1pPr>
            <a:lvl2pPr lvl="1" rtl="0" algn="l">
              <a:lnSpc>
                <a:spcPct val="113000"/>
              </a:lnSpc>
              <a:spcBef>
                <a:spcPts val="0"/>
              </a:spcBef>
              <a:spcAft>
                <a:spcPts val="0"/>
              </a:spcAft>
              <a:buClr>
                <a:srgbClr val="595959"/>
              </a:buClr>
              <a:buSzPts val="1400"/>
              <a:buChar char="–"/>
              <a:defRPr/>
            </a:lvl2pPr>
            <a:lvl3pPr lvl="2" rtl="0" algn="l">
              <a:lnSpc>
                <a:spcPct val="113000"/>
              </a:lnSpc>
              <a:spcBef>
                <a:spcPts val="0"/>
              </a:spcBef>
              <a:spcAft>
                <a:spcPts val="0"/>
              </a:spcAft>
              <a:buClr>
                <a:srgbClr val="595959"/>
              </a:buClr>
              <a:buSzPts val="1400"/>
              <a:buChar char="–"/>
              <a:defRPr/>
            </a:lvl3pPr>
            <a:lvl4pPr lvl="3" rtl="0" algn="l">
              <a:lnSpc>
                <a:spcPct val="113000"/>
              </a:lnSpc>
              <a:spcBef>
                <a:spcPts val="0"/>
              </a:spcBef>
              <a:spcAft>
                <a:spcPts val="0"/>
              </a:spcAft>
              <a:buClr>
                <a:srgbClr val="595959"/>
              </a:buClr>
              <a:buSzPts val="1400"/>
              <a:buChar char="–"/>
              <a:defRPr/>
            </a:lvl4pPr>
            <a:lvl5pPr lvl="4" rtl="0" algn="l">
              <a:lnSpc>
                <a:spcPct val="113000"/>
              </a:lnSpc>
              <a:spcBef>
                <a:spcPts val="0"/>
              </a:spcBef>
              <a:spcAft>
                <a:spcPts val="0"/>
              </a:spcAft>
              <a:buClr>
                <a:srgbClr val="595959"/>
              </a:buClr>
              <a:buSzPts val="1400"/>
              <a:buChar char="–"/>
              <a:defRPr/>
            </a:lvl5pPr>
            <a:lvl6pPr lvl="5" rtl="0" algn="l">
              <a:lnSpc>
                <a:spcPct val="113000"/>
              </a:lnSpc>
              <a:spcBef>
                <a:spcPts val="0"/>
              </a:spcBef>
              <a:spcAft>
                <a:spcPts val="0"/>
              </a:spcAft>
              <a:buClr>
                <a:srgbClr val="595959"/>
              </a:buClr>
              <a:buSzPts val="1400"/>
              <a:buChar char="–"/>
              <a:defRPr/>
            </a:lvl6pPr>
            <a:lvl7pPr lvl="6" rtl="0" algn="l">
              <a:lnSpc>
                <a:spcPct val="113000"/>
              </a:lnSpc>
              <a:spcBef>
                <a:spcPts val="0"/>
              </a:spcBef>
              <a:spcAft>
                <a:spcPts val="0"/>
              </a:spcAft>
              <a:buClr>
                <a:srgbClr val="595959"/>
              </a:buClr>
              <a:buSzPts val="1400"/>
              <a:buChar char="–"/>
              <a:defRPr/>
            </a:lvl7pPr>
            <a:lvl8pPr lvl="7" rtl="0" algn="l">
              <a:lnSpc>
                <a:spcPct val="113000"/>
              </a:lnSpc>
              <a:spcBef>
                <a:spcPts val="0"/>
              </a:spcBef>
              <a:spcAft>
                <a:spcPts val="0"/>
              </a:spcAft>
              <a:buClr>
                <a:srgbClr val="595959"/>
              </a:buClr>
              <a:buSzPts val="1400"/>
              <a:buChar char="–"/>
              <a:defRPr/>
            </a:lvl8pPr>
            <a:lvl9pPr lvl="8" rtl="0" algn="l">
              <a:lnSpc>
                <a:spcPct val="113000"/>
              </a:lnSpc>
              <a:spcBef>
                <a:spcPts val="0"/>
              </a:spcBef>
              <a:spcAft>
                <a:spcPts val="0"/>
              </a:spcAft>
              <a:buClr>
                <a:srgbClr val="595959"/>
              </a:buClr>
              <a:buSzPts val="1400"/>
              <a:buChar char="–"/>
              <a:defRPr/>
            </a:lvl9pPr>
          </a:lstStyle>
          <a:p/>
        </p:txBody>
      </p:sp>
      <p:sp>
        <p:nvSpPr>
          <p:cNvPr id="468" name="Google Shape;468;p39"/>
          <p:cNvSpPr txBox="1"/>
          <p:nvPr>
            <p:ph idx="2" type="body"/>
          </p:nvPr>
        </p:nvSpPr>
        <p:spPr>
          <a:xfrm>
            <a:off x="2478762" y="4453485"/>
            <a:ext cx="4523400" cy="595200"/>
          </a:xfrm>
          <a:prstGeom prst="rect">
            <a:avLst/>
          </a:prstGeom>
          <a:noFill/>
          <a:ln>
            <a:noFill/>
          </a:ln>
        </p:spPr>
        <p:txBody>
          <a:bodyPr anchorCtr="0" anchor="t" bIns="0" lIns="0" spcFirstLastPara="1" rIns="0" wrap="square" tIns="0">
            <a:noAutofit/>
          </a:bodyPr>
          <a:lstStyle>
            <a:lvl1pPr indent="-228600" lvl="0" marL="457200" rtl="0" algn="l">
              <a:lnSpc>
                <a:spcPct val="113000"/>
              </a:lnSpc>
              <a:spcBef>
                <a:spcPts val="0"/>
              </a:spcBef>
              <a:spcAft>
                <a:spcPts val="0"/>
              </a:spcAft>
              <a:buClr>
                <a:schemeClr val="lt1"/>
              </a:buClr>
              <a:buSzPts val="1000"/>
              <a:buNone/>
              <a:defRPr sz="1000">
                <a:solidFill>
                  <a:schemeClr val="lt1"/>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grpSp>
        <p:nvGrpSpPr>
          <p:cNvPr id="469" name="Google Shape;469;p39"/>
          <p:cNvGrpSpPr/>
          <p:nvPr/>
        </p:nvGrpSpPr>
        <p:grpSpPr>
          <a:xfrm>
            <a:off x="7960915" y="4690807"/>
            <a:ext cx="998799" cy="184910"/>
            <a:chOff x="830300" y="1716088"/>
            <a:chExt cx="10058401" cy="1862137"/>
          </a:xfrm>
        </p:grpSpPr>
        <p:sp>
          <p:nvSpPr>
            <p:cNvPr id="470" name="Google Shape;470;p39"/>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1" name="Google Shape;471;p39"/>
            <p:cNvSpPr/>
            <p:nvPr/>
          </p:nvSpPr>
          <p:spPr>
            <a:xfrm>
              <a:off x="3130588" y="1749425"/>
              <a:ext cx="435000" cy="1789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2" name="Google Shape;472;p39"/>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3" name="Google Shape;473;p39"/>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4" name="Google Shape;474;p39"/>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75" name="Google Shape;475;p39"/>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476" name="Google Shape;476;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and content">
  <p:cSld name="Header and content">
    <p:spTree>
      <p:nvGrpSpPr>
        <p:cNvPr id="477" name="Shape 477"/>
        <p:cNvGrpSpPr/>
        <p:nvPr/>
      </p:nvGrpSpPr>
      <p:grpSpPr>
        <a:xfrm>
          <a:off x="0" y="0"/>
          <a:ext cx="0" cy="0"/>
          <a:chOff x="0" y="0"/>
          <a:chExt cx="0" cy="0"/>
        </a:xfrm>
      </p:grpSpPr>
      <p:sp>
        <p:nvSpPr>
          <p:cNvPr id="478" name="Google Shape;478;p40"/>
          <p:cNvSpPr txBox="1"/>
          <p:nvPr>
            <p:ph type="title"/>
          </p:nvPr>
        </p:nvSpPr>
        <p:spPr>
          <a:xfrm>
            <a:off x="359100" y="491400"/>
            <a:ext cx="8424000" cy="6750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2"/>
              </a:buClr>
              <a:buSzPts val="1900"/>
              <a:buFont typeface="Arial"/>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79" name="Google Shape;479;p40"/>
          <p:cNvSpPr txBox="1"/>
          <p:nvPr>
            <p:ph idx="1" type="body"/>
          </p:nvPr>
        </p:nvSpPr>
        <p:spPr>
          <a:xfrm>
            <a:off x="359100" y="1169100"/>
            <a:ext cx="8424000" cy="3263400"/>
          </a:xfrm>
          <a:prstGeom prst="rect">
            <a:avLst/>
          </a:prstGeom>
          <a:noFill/>
          <a:ln>
            <a:noFill/>
          </a:ln>
        </p:spPr>
        <p:txBody>
          <a:bodyPr anchorCtr="0" anchor="t" bIns="0" lIns="0" spcFirstLastPara="1" rIns="0" wrap="square" tIns="0">
            <a:noAutofit/>
          </a:bodyPr>
          <a:lstStyle>
            <a:lvl1pPr indent="-317500" lvl="0" marL="457200" rtl="0" algn="l">
              <a:lnSpc>
                <a:spcPct val="113000"/>
              </a:lnSpc>
              <a:spcBef>
                <a:spcPts val="0"/>
              </a:spcBef>
              <a:spcAft>
                <a:spcPts val="0"/>
              </a:spcAft>
              <a:buClr>
                <a:srgbClr val="595959"/>
              </a:buClr>
              <a:buSzPts val="1400"/>
              <a:buChar char="•"/>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480" name="Google Shape;480;p40"/>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81" name="Google Shape;481;p40"/>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82" name="Google Shape;482;p40"/>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a:lvl1pPr>
            <a:lvl2pPr indent="0" lvl="1" marL="0" rtl="0" algn="l">
              <a:lnSpc>
                <a:spcPct val="100000"/>
              </a:lnSpc>
              <a:spcBef>
                <a:spcPts val="0"/>
              </a:spcBef>
              <a:buNone/>
              <a:defRPr/>
            </a:lvl2pPr>
            <a:lvl3pPr indent="0" lvl="2" marL="0" rtl="0" algn="l">
              <a:lnSpc>
                <a:spcPct val="100000"/>
              </a:lnSpc>
              <a:spcBef>
                <a:spcPts val="0"/>
              </a:spcBef>
              <a:buNone/>
              <a:defRPr/>
            </a:lvl3pPr>
            <a:lvl4pPr indent="0" lvl="3" marL="0" rtl="0" algn="l">
              <a:lnSpc>
                <a:spcPct val="100000"/>
              </a:lnSpc>
              <a:spcBef>
                <a:spcPts val="0"/>
              </a:spcBef>
              <a:buNone/>
              <a:defRPr/>
            </a:lvl4pPr>
            <a:lvl5pPr indent="0" lvl="4" marL="0" rtl="0" algn="l">
              <a:lnSpc>
                <a:spcPct val="100000"/>
              </a:lnSpc>
              <a:spcBef>
                <a:spcPts val="0"/>
              </a:spcBef>
              <a:buNone/>
              <a:defRPr/>
            </a:lvl5pPr>
            <a:lvl6pPr indent="0" lvl="5" marL="0" rtl="0" algn="l">
              <a:lnSpc>
                <a:spcPct val="100000"/>
              </a:lnSpc>
              <a:spcBef>
                <a:spcPts val="0"/>
              </a:spcBef>
              <a:buNone/>
              <a:defRPr/>
            </a:lvl6pPr>
            <a:lvl7pPr indent="0" lvl="6" marL="0" rtl="0" algn="l">
              <a:lnSpc>
                <a:spcPct val="100000"/>
              </a:lnSpc>
              <a:spcBef>
                <a:spcPts val="0"/>
              </a:spcBef>
              <a:buNone/>
              <a:defRPr/>
            </a:lvl7pPr>
            <a:lvl8pPr indent="0" lvl="7" marL="0" rtl="0" algn="l">
              <a:lnSpc>
                <a:spcPct val="100000"/>
              </a:lnSpc>
              <a:spcBef>
                <a:spcPts val="0"/>
              </a:spcBef>
              <a:buNone/>
              <a:defRPr/>
            </a:lvl8pPr>
            <a:lvl9pPr indent="0" lvl="8" marL="0" rtl="0" algn="l">
              <a:lnSpc>
                <a:spcPct val="100000"/>
              </a:lnSpc>
              <a:spcBef>
                <a:spcPts val="0"/>
              </a:spcBef>
              <a:buNone/>
              <a:defRPr/>
            </a:lvl9pPr>
          </a:lstStyle>
          <a:p>
            <a:pPr indent="0" lvl="0" marL="0" rtl="0" algn="l">
              <a:spcBef>
                <a:spcPts val="0"/>
              </a:spcBef>
              <a:spcAft>
                <a:spcPts val="0"/>
              </a:spcAft>
              <a:buNone/>
            </a:pPr>
            <a:fld id="{00000000-1234-1234-1234-123412341234}" type="slidenum">
              <a:rPr lang="es"/>
              <a:t>‹#›</a:t>
            </a:fld>
            <a:endParaRPr/>
          </a:p>
        </p:txBody>
      </p:sp>
      <p:sp>
        <p:nvSpPr>
          <p:cNvPr id="483" name="Google Shape;483;p40"/>
          <p:cNvSpPr txBox="1"/>
          <p:nvPr>
            <p:ph idx="2" type="body"/>
          </p:nvPr>
        </p:nvSpPr>
        <p:spPr>
          <a:xfrm>
            <a:off x="6487003" y="249157"/>
            <a:ext cx="2450100" cy="1083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FF0000"/>
              </a:buClr>
              <a:buSzPts val="600"/>
              <a:buNone/>
              <a:defRPr sz="600">
                <a:solidFill>
                  <a:srgbClr val="FF0000"/>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grpSp>
        <p:nvGrpSpPr>
          <p:cNvPr id="484" name="Google Shape;484;p40"/>
          <p:cNvGrpSpPr/>
          <p:nvPr/>
        </p:nvGrpSpPr>
        <p:grpSpPr>
          <a:xfrm>
            <a:off x="8138483" y="4847551"/>
            <a:ext cx="809701" cy="149902"/>
            <a:chOff x="830300" y="1716088"/>
            <a:chExt cx="10058401" cy="1862137"/>
          </a:xfrm>
        </p:grpSpPr>
        <p:sp>
          <p:nvSpPr>
            <p:cNvPr id="485" name="Google Shape;485;p40"/>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86" name="Google Shape;486;p40"/>
            <p:cNvSpPr/>
            <p:nvPr/>
          </p:nvSpPr>
          <p:spPr>
            <a:xfrm>
              <a:off x="3130588" y="1749425"/>
              <a:ext cx="435000" cy="1789200"/>
            </a:xfrm>
            <a:prstGeom prst="rect">
              <a:avLst/>
            </a:pr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87" name="Google Shape;487;p40"/>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88" name="Google Shape;488;p40"/>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89" name="Google Shape;489;p40"/>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490" name="Google Shape;490;p40"/>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491" name="Shape 491"/>
        <p:cNvGrpSpPr/>
        <p:nvPr/>
      </p:nvGrpSpPr>
      <p:grpSpPr>
        <a:xfrm>
          <a:off x="0" y="0"/>
          <a:ext cx="0" cy="0"/>
          <a:chOff x="0" y="0"/>
          <a:chExt cx="0" cy="0"/>
        </a:xfrm>
      </p:grpSpPr>
      <p:pic>
        <p:nvPicPr>
          <p:cNvPr id="492" name="Google Shape;492;p41"/>
          <p:cNvPicPr preferRelativeResize="0"/>
          <p:nvPr/>
        </p:nvPicPr>
        <p:blipFill rotWithShape="1">
          <a:blip r:embed="rId2">
            <a:alphaModFix/>
          </a:blip>
          <a:srcRect b="0" l="0" r="0" t="0"/>
          <a:stretch/>
        </p:blipFill>
        <p:spPr>
          <a:xfrm>
            <a:off x="6858" y="4572"/>
            <a:ext cx="9146545" cy="5143500"/>
          </a:xfrm>
          <a:prstGeom prst="rect">
            <a:avLst/>
          </a:prstGeom>
          <a:noFill/>
          <a:ln>
            <a:noFill/>
          </a:ln>
        </p:spPr>
      </p:pic>
      <p:sp>
        <p:nvSpPr>
          <p:cNvPr id="493" name="Google Shape;493;p41"/>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94" name="Google Shape;494;p41"/>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95" name="Google Shape;495;p41"/>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sz="600">
                <a:solidFill>
                  <a:srgbClr val="888888"/>
                </a:solidFill>
                <a:latin typeface="Arial"/>
                <a:ea typeface="Arial"/>
                <a:cs typeface="Arial"/>
                <a:sym typeface="Arial"/>
              </a:defRPr>
            </a:lvl1pPr>
            <a:lvl2pPr indent="0" lvl="1" marL="0" rtl="0" algn="l">
              <a:lnSpc>
                <a:spcPct val="100000"/>
              </a:lnSpc>
              <a:spcBef>
                <a:spcPts val="0"/>
              </a:spcBef>
              <a:buNone/>
              <a:defRPr sz="600">
                <a:solidFill>
                  <a:srgbClr val="888888"/>
                </a:solidFill>
                <a:latin typeface="Arial"/>
                <a:ea typeface="Arial"/>
                <a:cs typeface="Arial"/>
                <a:sym typeface="Arial"/>
              </a:defRPr>
            </a:lvl2pPr>
            <a:lvl3pPr indent="0" lvl="2" marL="0" rtl="0" algn="l">
              <a:lnSpc>
                <a:spcPct val="100000"/>
              </a:lnSpc>
              <a:spcBef>
                <a:spcPts val="0"/>
              </a:spcBef>
              <a:buNone/>
              <a:defRPr sz="600">
                <a:solidFill>
                  <a:srgbClr val="888888"/>
                </a:solidFill>
                <a:latin typeface="Arial"/>
                <a:ea typeface="Arial"/>
                <a:cs typeface="Arial"/>
                <a:sym typeface="Arial"/>
              </a:defRPr>
            </a:lvl3pPr>
            <a:lvl4pPr indent="0" lvl="3" marL="0" rtl="0" algn="l">
              <a:lnSpc>
                <a:spcPct val="100000"/>
              </a:lnSpc>
              <a:spcBef>
                <a:spcPts val="0"/>
              </a:spcBef>
              <a:buNone/>
              <a:defRPr sz="600">
                <a:solidFill>
                  <a:srgbClr val="888888"/>
                </a:solidFill>
                <a:latin typeface="Arial"/>
                <a:ea typeface="Arial"/>
                <a:cs typeface="Arial"/>
                <a:sym typeface="Arial"/>
              </a:defRPr>
            </a:lvl4pPr>
            <a:lvl5pPr indent="0" lvl="4" marL="0" rtl="0" algn="l">
              <a:lnSpc>
                <a:spcPct val="100000"/>
              </a:lnSpc>
              <a:spcBef>
                <a:spcPts val="0"/>
              </a:spcBef>
              <a:buNone/>
              <a:defRPr sz="600">
                <a:solidFill>
                  <a:srgbClr val="888888"/>
                </a:solidFill>
                <a:latin typeface="Arial"/>
                <a:ea typeface="Arial"/>
                <a:cs typeface="Arial"/>
                <a:sym typeface="Arial"/>
              </a:defRPr>
            </a:lvl5pPr>
            <a:lvl6pPr indent="0" lvl="5" marL="0" rtl="0" algn="l">
              <a:lnSpc>
                <a:spcPct val="100000"/>
              </a:lnSpc>
              <a:spcBef>
                <a:spcPts val="0"/>
              </a:spcBef>
              <a:buNone/>
              <a:defRPr sz="600">
                <a:solidFill>
                  <a:srgbClr val="888888"/>
                </a:solidFill>
                <a:latin typeface="Arial"/>
                <a:ea typeface="Arial"/>
                <a:cs typeface="Arial"/>
                <a:sym typeface="Arial"/>
              </a:defRPr>
            </a:lvl6pPr>
            <a:lvl7pPr indent="0" lvl="6" marL="0" rtl="0" algn="l">
              <a:lnSpc>
                <a:spcPct val="100000"/>
              </a:lnSpc>
              <a:spcBef>
                <a:spcPts val="0"/>
              </a:spcBef>
              <a:buNone/>
              <a:defRPr sz="600">
                <a:solidFill>
                  <a:srgbClr val="888888"/>
                </a:solidFill>
                <a:latin typeface="Arial"/>
                <a:ea typeface="Arial"/>
                <a:cs typeface="Arial"/>
                <a:sym typeface="Arial"/>
              </a:defRPr>
            </a:lvl7pPr>
            <a:lvl8pPr indent="0" lvl="7" marL="0" rtl="0" algn="l">
              <a:lnSpc>
                <a:spcPct val="100000"/>
              </a:lnSpc>
              <a:spcBef>
                <a:spcPts val="0"/>
              </a:spcBef>
              <a:buNone/>
              <a:defRPr sz="600">
                <a:solidFill>
                  <a:srgbClr val="888888"/>
                </a:solidFill>
                <a:latin typeface="Arial"/>
                <a:ea typeface="Arial"/>
                <a:cs typeface="Arial"/>
                <a:sym typeface="Arial"/>
              </a:defRPr>
            </a:lvl8pPr>
            <a:lvl9pPr indent="0" lvl="8" marL="0" rtl="0" algn="l">
              <a:lnSpc>
                <a:spcPct val="100000"/>
              </a:lnSpc>
              <a:spcBef>
                <a:spcPts val="0"/>
              </a:spcBef>
              <a:buNone/>
              <a:defRPr sz="600">
                <a:solidFill>
                  <a:srgbClr val="88888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
        <p:nvSpPr>
          <p:cNvPr id="496" name="Google Shape;496;p41"/>
          <p:cNvSpPr txBox="1"/>
          <p:nvPr>
            <p:ph type="title"/>
          </p:nvPr>
        </p:nvSpPr>
        <p:spPr>
          <a:xfrm>
            <a:off x="359569" y="490268"/>
            <a:ext cx="8430000" cy="6750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97" name="Google Shape;497;p41"/>
          <p:cNvSpPr txBox="1"/>
          <p:nvPr>
            <p:ph idx="1" type="body"/>
          </p:nvPr>
        </p:nvSpPr>
        <p:spPr>
          <a:xfrm>
            <a:off x="6487003" y="249157"/>
            <a:ext cx="2450100" cy="1083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FF0000"/>
              </a:buClr>
              <a:buSzPts val="600"/>
              <a:buNone/>
              <a:defRPr sz="600">
                <a:solidFill>
                  <a:srgbClr val="FF0000"/>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498" name="Google Shape;498;p41"/>
          <p:cNvSpPr txBox="1"/>
          <p:nvPr>
            <p:ph idx="2" type="body"/>
          </p:nvPr>
        </p:nvSpPr>
        <p:spPr>
          <a:xfrm>
            <a:off x="359569" y="1174499"/>
            <a:ext cx="4063800" cy="3260700"/>
          </a:xfrm>
          <a:prstGeom prst="rect">
            <a:avLst/>
          </a:prstGeom>
          <a:noFill/>
          <a:ln>
            <a:noFill/>
          </a:ln>
        </p:spPr>
        <p:txBody>
          <a:bodyPr anchorCtr="0" anchor="t" bIns="0" lIns="0" spcFirstLastPara="1" rIns="0" wrap="square" tIns="0">
            <a:noAutofit/>
          </a:bodyPr>
          <a:lstStyle>
            <a:lvl1pPr indent="-349250" lvl="0" marL="457200" rtl="0" algn="l">
              <a:lnSpc>
                <a:spcPct val="114000"/>
              </a:lnSpc>
              <a:spcBef>
                <a:spcPts val="0"/>
              </a:spcBef>
              <a:spcAft>
                <a:spcPts val="0"/>
              </a:spcAft>
              <a:buClr>
                <a:srgbClr val="595959"/>
              </a:buClr>
              <a:buSzPts val="1900"/>
              <a:buFont typeface="Arial"/>
              <a:buChar char="–"/>
              <a:defRPr sz="1900"/>
            </a:lvl1pPr>
            <a:lvl2pPr indent="-349250" lvl="1" marL="914400" rtl="0" algn="l">
              <a:lnSpc>
                <a:spcPct val="114000"/>
              </a:lnSpc>
              <a:spcBef>
                <a:spcPts val="0"/>
              </a:spcBef>
              <a:spcAft>
                <a:spcPts val="0"/>
              </a:spcAft>
              <a:buClr>
                <a:srgbClr val="595959"/>
              </a:buClr>
              <a:buSzPts val="1900"/>
              <a:buChar char="–"/>
              <a:defRPr sz="1900"/>
            </a:lvl2pPr>
            <a:lvl3pPr indent="-349250" lvl="2" marL="1371600" rtl="0" algn="l">
              <a:lnSpc>
                <a:spcPct val="114000"/>
              </a:lnSpc>
              <a:spcBef>
                <a:spcPts val="0"/>
              </a:spcBef>
              <a:spcAft>
                <a:spcPts val="0"/>
              </a:spcAft>
              <a:buClr>
                <a:srgbClr val="595959"/>
              </a:buClr>
              <a:buSzPts val="1900"/>
              <a:buChar char="–"/>
              <a:defRPr sz="1900"/>
            </a:lvl3pPr>
            <a:lvl4pPr indent="-349250" lvl="3" marL="1828800" rtl="0" algn="l">
              <a:lnSpc>
                <a:spcPct val="114000"/>
              </a:lnSpc>
              <a:spcBef>
                <a:spcPts val="0"/>
              </a:spcBef>
              <a:spcAft>
                <a:spcPts val="0"/>
              </a:spcAft>
              <a:buClr>
                <a:srgbClr val="595959"/>
              </a:buClr>
              <a:buSzPts val="1900"/>
              <a:buChar char="–"/>
              <a:defRPr sz="1900"/>
            </a:lvl4pPr>
            <a:lvl5pPr indent="-349250" lvl="4" marL="2286000" rtl="0" algn="l">
              <a:lnSpc>
                <a:spcPct val="114000"/>
              </a:lnSpc>
              <a:spcBef>
                <a:spcPts val="0"/>
              </a:spcBef>
              <a:spcAft>
                <a:spcPts val="0"/>
              </a:spcAft>
              <a:buClr>
                <a:srgbClr val="595959"/>
              </a:buClr>
              <a:buSzPts val="1900"/>
              <a:buChar char="–"/>
              <a:defRPr sz="1900"/>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499" name="Google Shape;499;p41"/>
          <p:cNvSpPr txBox="1"/>
          <p:nvPr>
            <p:ph idx="3" type="body"/>
          </p:nvPr>
        </p:nvSpPr>
        <p:spPr>
          <a:xfrm>
            <a:off x="4725939" y="1174499"/>
            <a:ext cx="4063800" cy="3260700"/>
          </a:xfrm>
          <a:prstGeom prst="rect">
            <a:avLst/>
          </a:prstGeom>
          <a:noFill/>
          <a:ln>
            <a:noFill/>
          </a:ln>
        </p:spPr>
        <p:txBody>
          <a:bodyPr anchorCtr="0" anchor="t" bIns="0" lIns="0" spcFirstLastPara="1" rIns="0" wrap="square" tIns="0">
            <a:noAutofit/>
          </a:bodyPr>
          <a:lstStyle>
            <a:lvl1pPr indent="-349250" lvl="0" marL="457200" rtl="0" algn="l">
              <a:lnSpc>
                <a:spcPct val="114000"/>
              </a:lnSpc>
              <a:spcBef>
                <a:spcPts val="0"/>
              </a:spcBef>
              <a:spcAft>
                <a:spcPts val="0"/>
              </a:spcAft>
              <a:buClr>
                <a:srgbClr val="595959"/>
              </a:buClr>
              <a:buSzPts val="1900"/>
              <a:buFont typeface="Arial"/>
              <a:buChar char="–"/>
              <a:defRPr sz="1900"/>
            </a:lvl1pPr>
            <a:lvl2pPr indent="-349250" lvl="1" marL="914400" rtl="0" algn="l">
              <a:lnSpc>
                <a:spcPct val="114000"/>
              </a:lnSpc>
              <a:spcBef>
                <a:spcPts val="0"/>
              </a:spcBef>
              <a:spcAft>
                <a:spcPts val="0"/>
              </a:spcAft>
              <a:buClr>
                <a:srgbClr val="595959"/>
              </a:buClr>
              <a:buSzPts val="1900"/>
              <a:buChar char="–"/>
              <a:defRPr sz="1900"/>
            </a:lvl2pPr>
            <a:lvl3pPr indent="-349250" lvl="2" marL="1371600" rtl="0" algn="l">
              <a:lnSpc>
                <a:spcPct val="114000"/>
              </a:lnSpc>
              <a:spcBef>
                <a:spcPts val="0"/>
              </a:spcBef>
              <a:spcAft>
                <a:spcPts val="0"/>
              </a:spcAft>
              <a:buClr>
                <a:srgbClr val="595959"/>
              </a:buClr>
              <a:buSzPts val="1900"/>
              <a:buChar char="–"/>
              <a:defRPr sz="1900"/>
            </a:lvl3pPr>
            <a:lvl4pPr indent="-349250" lvl="3" marL="1828800" rtl="0" algn="l">
              <a:lnSpc>
                <a:spcPct val="114000"/>
              </a:lnSpc>
              <a:spcBef>
                <a:spcPts val="0"/>
              </a:spcBef>
              <a:spcAft>
                <a:spcPts val="0"/>
              </a:spcAft>
              <a:buClr>
                <a:srgbClr val="595959"/>
              </a:buClr>
              <a:buSzPts val="1900"/>
              <a:buChar char="–"/>
              <a:defRPr sz="1900"/>
            </a:lvl4pPr>
            <a:lvl5pPr indent="-349250" lvl="4" marL="2286000" rtl="0" algn="l">
              <a:lnSpc>
                <a:spcPct val="114000"/>
              </a:lnSpc>
              <a:spcBef>
                <a:spcPts val="0"/>
              </a:spcBef>
              <a:spcAft>
                <a:spcPts val="0"/>
              </a:spcAft>
              <a:buClr>
                <a:srgbClr val="595959"/>
              </a:buClr>
              <a:buSzPts val="1900"/>
              <a:buChar char="–"/>
              <a:defRPr sz="1900"/>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grpSp>
        <p:nvGrpSpPr>
          <p:cNvPr id="500" name="Google Shape;500;p41"/>
          <p:cNvGrpSpPr/>
          <p:nvPr/>
        </p:nvGrpSpPr>
        <p:grpSpPr>
          <a:xfrm>
            <a:off x="8138483" y="4847551"/>
            <a:ext cx="809701" cy="149902"/>
            <a:chOff x="830300" y="1716088"/>
            <a:chExt cx="10058401" cy="1862137"/>
          </a:xfrm>
        </p:grpSpPr>
        <p:sp>
          <p:nvSpPr>
            <p:cNvPr id="501" name="Google Shape;501;p41"/>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02" name="Google Shape;502;p41"/>
            <p:cNvSpPr/>
            <p:nvPr/>
          </p:nvSpPr>
          <p:spPr>
            <a:xfrm>
              <a:off x="3130588" y="1749425"/>
              <a:ext cx="435000" cy="1789200"/>
            </a:xfrm>
            <a:prstGeom prst="rect">
              <a:avLst/>
            </a:pr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03" name="Google Shape;503;p41"/>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04" name="Google Shape;504;p41"/>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05" name="Google Shape;505;p41"/>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06" name="Google Shape;506;p41"/>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and two columns">
  <p:cSld name="Header and two columns">
    <p:spTree>
      <p:nvGrpSpPr>
        <p:cNvPr id="507" name="Shape 507"/>
        <p:cNvGrpSpPr/>
        <p:nvPr/>
      </p:nvGrpSpPr>
      <p:grpSpPr>
        <a:xfrm>
          <a:off x="0" y="0"/>
          <a:ext cx="0" cy="0"/>
          <a:chOff x="0" y="0"/>
          <a:chExt cx="0" cy="0"/>
        </a:xfrm>
      </p:grpSpPr>
      <p:sp>
        <p:nvSpPr>
          <p:cNvPr id="508" name="Google Shape;508;p42"/>
          <p:cNvSpPr txBox="1"/>
          <p:nvPr>
            <p:ph type="title"/>
          </p:nvPr>
        </p:nvSpPr>
        <p:spPr>
          <a:xfrm>
            <a:off x="359100" y="491400"/>
            <a:ext cx="8424000" cy="6750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09" name="Google Shape;509;p42"/>
          <p:cNvSpPr txBox="1"/>
          <p:nvPr>
            <p:ph idx="1" type="body"/>
          </p:nvPr>
        </p:nvSpPr>
        <p:spPr>
          <a:xfrm>
            <a:off x="359569" y="1174499"/>
            <a:ext cx="4063800" cy="3233100"/>
          </a:xfrm>
          <a:prstGeom prst="rect">
            <a:avLst/>
          </a:prstGeom>
          <a:noFill/>
          <a:ln>
            <a:noFill/>
          </a:ln>
        </p:spPr>
        <p:txBody>
          <a:bodyPr anchorCtr="0" anchor="t" bIns="0" lIns="0" spcFirstLastPara="1" rIns="0" wrap="square" tIns="0">
            <a:noAutofit/>
          </a:bodyPr>
          <a:lstStyle>
            <a:lvl1pPr indent="-317500" lvl="0" marL="457200" rtl="0" algn="l">
              <a:lnSpc>
                <a:spcPct val="113000"/>
              </a:lnSpc>
              <a:spcBef>
                <a:spcPts val="0"/>
              </a:spcBef>
              <a:spcAft>
                <a:spcPts val="0"/>
              </a:spcAft>
              <a:buClr>
                <a:srgbClr val="595959"/>
              </a:buClr>
              <a:buSzPts val="1400"/>
              <a:buChar char="•"/>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510" name="Google Shape;510;p42"/>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11" name="Google Shape;511;p42"/>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12" name="Google Shape;512;p42"/>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a:lvl1pPr>
            <a:lvl2pPr indent="0" lvl="1" marL="0" rtl="0" algn="l">
              <a:lnSpc>
                <a:spcPct val="100000"/>
              </a:lnSpc>
              <a:spcBef>
                <a:spcPts val="0"/>
              </a:spcBef>
              <a:buNone/>
              <a:defRPr/>
            </a:lvl2pPr>
            <a:lvl3pPr indent="0" lvl="2" marL="0" rtl="0" algn="l">
              <a:lnSpc>
                <a:spcPct val="100000"/>
              </a:lnSpc>
              <a:spcBef>
                <a:spcPts val="0"/>
              </a:spcBef>
              <a:buNone/>
              <a:defRPr/>
            </a:lvl3pPr>
            <a:lvl4pPr indent="0" lvl="3" marL="0" rtl="0" algn="l">
              <a:lnSpc>
                <a:spcPct val="100000"/>
              </a:lnSpc>
              <a:spcBef>
                <a:spcPts val="0"/>
              </a:spcBef>
              <a:buNone/>
              <a:defRPr/>
            </a:lvl4pPr>
            <a:lvl5pPr indent="0" lvl="4" marL="0" rtl="0" algn="l">
              <a:lnSpc>
                <a:spcPct val="100000"/>
              </a:lnSpc>
              <a:spcBef>
                <a:spcPts val="0"/>
              </a:spcBef>
              <a:buNone/>
              <a:defRPr/>
            </a:lvl5pPr>
            <a:lvl6pPr indent="0" lvl="5" marL="0" rtl="0" algn="l">
              <a:lnSpc>
                <a:spcPct val="100000"/>
              </a:lnSpc>
              <a:spcBef>
                <a:spcPts val="0"/>
              </a:spcBef>
              <a:buNone/>
              <a:defRPr/>
            </a:lvl6pPr>
            <a:lvl7pPr indent="0" lvl="6" marL="0" rtl="0" algn="l">
              <a:lnSpc>
                <a:spcPct val="100000"/>
              </a:lnSpc>
              <a:spcBef>
                <a:spcPts val="0"/>
              </a:spcBef>
              <a:buNone/>
              <a:defRPr/>
            </a:lvl7pPr>
            <a:lvl8pPr indent="0" lvl="7" marL="0" rtl="0" algn="l">
              <a:lnSpc>
                <a:spcPct val="100000"/>
              </a:lnSpc>
              <a:spcBef>
                <a:spcPts val="0"/>
              </a:spcBef>
              <a:buNone/>
              <a:defRPr/>
            </a:lvl8pPr>
            <a:lvl9pPr indent="0" lvl="8" marL="0" rtl="0" algn="l">
              <a:lnSpc>
                <a:spcPct val="100000"/>
              </a:lnSpc>
              <a:spcBef>
                <a:spcPts val="0"/>
              </a:spcBef>
              <a:buNone/>
              <a:defRPr/>
            </a:lvl9pPr>
          </a:lstStyle>
          <a:p>
            <a:pPr indent="0" lvl="0" marL="0" rtl="0" algn="l">
              <a:spcBef>
                <a:spcPts val="0"/>
              </a:spcBef>
              <a:spcAft>
                <a:spcPts val="0"/>
              </a:spcAft>
              <a:buNone/>
            </a:pPr>
            <a:fld id="{00000000-1234-1234-1234-123412341234}" type="slidenum">
              <a:rPr lang="es"/>
              <a:t>‹#›</a:t>
            </a:fld>
            <a:endParaRPr/>
          </a:p>
        </p:txBody>
      </p:sp>
      <p:sp>
        <p:nvSpPr>
          <p:cNvPr id="513" name="Google Shape;513;p42"/>
          <p:cNvSpPr txBox="1"/>
          <p:nvPr>
            <p:ph idx="2" type="body"/>
          </p:nvPr>
        </p:nvSpPr>
        <p:spPr>
          <a:xfrm>
            <a:off x="4725939" y="1174499"/>
            <a:ext cx="4063800" cy="3233100"/>
          </a:xfrm>
          <a:prstGeom prst="rect">
            <a:avLst/>
          </a:prstGeom>
          <a:noFill/>
          <a:ln>
            <a:noFill/>
          </a:ln>
        </p:spPr>
        <p:txBody>
          <a:bodyPr anchorCtr="0" anchor="t" bIns="0" lIns="0" spcFirstLastPara="1" rIns="0" wrap="square" tIns="0">
            <a:noAutofit/>
          </a:bodyPr>
          <a:lstStyle>
            <a:lvl1pPr indent="-317500" lvl="0" marL="457200" rtl="0" algn="l">
              <a:lnSpc>
                <a:spcPct val="113000"/>
              </a:lnSpc>
              <a:spcBef>
                <a:spcPts val="0"/>
              </a:spcBef>
              <a:spcAft>
                <a:spcPts val="0"/>
              </a:spcAft>
              <a:buClr>
                <a:srgbClr val="595959"/>
              </a:buClr>
              <a:buSzPts val="1400"/>
              <a:buChar char="•"/>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514" name="Google Shape;514;p42"/>
          <p:cNvSpPr txBox="1"/>
          <p:nvPr>
            <p:ph idx="3" type="body"/>
          </p:nvPr>
        </p:nvSpPr>
        <p:spPr>
          <a:xfrm>
            <a:off x="6487003" y="249157"/>
            <a:ext cx="2450100" cy="1083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FF0000"/>
              </a:buClr>
              <a:buSzPts val="600"/>
              <a:buNone/>
              <a:defRPr sz="600">
                <a:solidFill>
                  <a:srgbClr val="FF0000"/>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grpSp>
        <p:nvGrpSpPr>
          <p:cNvPr id="515" name="Google Shape;515;p42"/>
          <p:cNvGrpSpPr/>
          <p:nvPr/>
        </p:nvGrpSpPr>
        <p:grpSpPr>
          <a:xfrm>
            <a:off x="8138483" y="4847551"/>
            <a:ext cx="809701" cy="149902"/>
            <a:chOff x="830300" y="1716088"/>
            <a:chExt cx="10058401" cy="1862137"/>
          </a:xfrm>
        </p:grpSpPr>
        <p:sp>
          <p:nvSpPr>
            <p:cNvPr id="516" name="Google Shape;516;p42"/>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17" name="Google Shape;517;p42"/>
            <p:cNvSpPr/>
            <p:nvPr/>
          </p:nvSpPr>
          <p:spPr>
            <a:xfrm>
              <a:off x="3130588" y="1749425"/>
              <a:ext cx="435000" cy="1789200"/>
            </a:xfrm>
            <a:prstGeom prst="rect">
              <a:avLst/>
            </a:pr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18" name="Google Shape;518;p42"/>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19" name="Google Shape;519;p42"/>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20" name="Google Shape;520;p42"/>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21" name="Google Shape;521;p42"/>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and three columns">
  <p:cSld name="Header and three columns">
    <p:spTree>
      <p:nvGrpSpPr>
        <p:cNvPr id="522" name="Shape 522"/>
        <p:cNvGrpSpPr/>
        <p:nvPr/>
      </p:nvGrpSpPr>
      <p:grpSpPr>
        <a:xfrm>
          <a:off x="0" y="0"/>
          <a:ext cx="0" cy="0"/>
          <a:chOff x="0" y="0"/>
          <a:chExt cx="0" cy="0"/>
        </a:xfrm>
      </p:grpSpPr>
      <p:sp>
        <p:nvSpPr>
          <p:cNvPr id="523" name="Google Shape;523;p43"/>
          <p:cNvSpPr txBox="1"/>
          <p:nvPr>
            <p:ph type="title"/>
          </p:nvPr>
        </p:nvSpPr>
        <p:spPr>
          <a:xfrm>
            <a:off x="359100" y="491400"/>
            <a:ext cx="8424000" cy="6750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24" name="Google Shape;524;p43"/>
          <p:cNvSpPr txBox="1"/>
          <p:nvPr>
            <p:ph idx="1" type="body"/>
          </p:nvPr>
        </p:nvSpPr>
        <p:spPr>
          <a:xfrm>
            <a:off x="359569" y="1174499"/>
            <a:ext cx="2700000" cy="3233100"/>
          </a:xfrm>
          <a:prstGeom prst="rect">
            <a:avLst/>
          </a:prstGeom>
          <a:noFill/>
          <a:ln>
            <a:noFill/>
          </a:ln>
        </p:spPr>
        <p:txBody>
          <a:bodyPr anchorCtr="0" anchor="t" bIns="0" lIns="0" spcFirstLastPara="1" rIns="0" wrap="square" tIns="0">
            <a:noAutofit/>
          </a:bodyPr>
          <a:lstStyle>
            <a:lvl1pPr indent="-317500" lvl="0" marL="457200" rtl="0" algn="l">
              <a:lnSpc>
                <a:spcPct val="113000"/>
              </a:lnSpc>
              <a:spcBef>
                <a:spcPts val="0"/>
              </a:spcBef>
              <a:spcAft>
                <a:spcPts val="0"/>
              </a:spcAft>
              <a:buClr>
                <a:srgbClr val="595959"/>
              </a:buClr>
              <a:buSzPts val="1400"/>
              <a:buChar char="•"/>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525" name="Google Shape;525;p43"/>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6" name="Google Shape;526;p43"/>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7" name="Google Shape;527;p43"/>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a:lvl1pPr>
            <a:lvl2pPr indent="0" lvl="1" marL="0" rtl="0" algn="l">
              <a:lnSpc>
                <a:spcPct val="100000"/>
              </a:lnSpc>
              <a:spcBef>
                <a:spcPts val="0"/>
              </a:spcBef>
              <a:buNone/>
              <a:defRPr/>
            </a:lvl2pPr>
            <a:lvl3pPr indent="0" lvl="2" marL="0" rtl="0" algn="l">
              <a:lnSpc>
                <a:spcPct val="100000"/>
              </a:lnSpc>
              <a:spcBef>
                <a:spcPts val="0"/>
              </a:spcBef>
              <a:buNone/>
              <a:defRPr/>
            </a:lvl3pPr>
            <a:lvl4pPr indent="0" lvl="3" marL="0" rtl="0" algn="l">
              <a:lnSpc>
                <a:spcPct val="100000"/>
              </a:lnSpc>
              <a:spcBef>
                <a:spcPts val="0"/>
              </a:spcBef>
              <a:buNone/>
              <a:defRPr/>
            </a:lvl4pPr>
            <a:lvl5pPr indent="0" lvl="4" marL="0" rtl="0" algn="l">
              <a:lnSpc>
                <a:spcPct val="100000"/>
              </a:lnSpc>
              <a:spcBef>
                <a:spcPts val="0"/>
              </a:spcBef>
              <a:buNone/>
              <a:defRPr/>
            </a:lvl5pPr>
            <a:lvl6pPr indent="0" lvl="5" marL="0" rtl="0" algn="l">
              <a:lnSpc>
                <a:spcPct val="100000"/>
              </a:lnSpc>
              <a:spcBef>
                <a:spcPts val="0"/>
              </a:spcBef>
              <a:buNone/>
              <a:defRPr/>
            </a:lvl6pPr>
            <a:lvl7pPr indent="0" lvl="6" marL="0" rtl="0" algn="l">
              <a:lnSpc>
                <a:spcPct val="100000"/>
              </a:lnSpc>
              <a:spcBef>
                <a:spcPts val="0"/>
              </a:spcBef>
              <a:buNone/>
              <a:defRPr/>
            </a:lvl7pPr>
            <a:lvl8pPr indent="0" lvl="7" marL="0" rtl="0" algn="l">
              <a:lnSpc>
                <a:spcPct val="100000"/>
              </a:lnSpc>
              <a:spcBef>
                <a:spcPts val="0"/>
              </a:spcBef>
              <a:buNone/>
              <a:defRPr/>
            </a:lvl8pPr>
            <a:lvl9pPr indent="0" lvl="8" marL="0" rtl="0" algn="l">
              <a:lnSpc>
                <a:spcPct val="100000"/>
              </a:lnSpc>
              <a:spcBef>
                <a:spcPts val="0"/>
              </a:spcBef>
              <a:buNone/>
              <a:defRPr/>
            </a:lvl9pPr>
          </a:lstStyle>
          <a:p>
            <a:pPr indent="0" lvl="0" marL="0" rtl="0" algn="l">
              <a:spcBef>
                <a:spcPts val="0"/>
              </a:spcBef>
              <a:spcAft>
                <a:spcPts val="0"/>
              </a:spcAft>
              <a:buNone/>
            </a:pPr>
            <a:fld id="{00000000-1234-1234-1234-123412341234}" type="slidenum">
              <a:rPr lang="es"/>
              <a:t>‹#›</a:t>
            </a:fld>
            <a:endParaRPr/>
          </a:p>
        </p:txBody>
      </p:sp>
      <p:sp>
        <p:nvSpPr>
          <p:cNvPr id="528" name="Google Shape;528;p43"/>
          <p:cNvSpPr txBox="1"/>
          <p:nvPr>
            <p:ph idx="2" type="body"/>
          </p:nvPr>
        </p:nvSpPr>
        <p:spPr>
          <a:xfrm>
            <a:off x="6487003" y="249157"/>
            <a:ext cx="2450100" cy="1083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FF0000"/>
              </a:buClr>
              <a:buSzPts val="600"/>
              <a:buNone/>
              <a:defRPr sz="600">
                <a:solidFill>
                  <a:srgbClr val="FF0000"/>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529" name="Google Shape;529;p43"/>
          <p:cNvSpPr txBox="1"/>
          <p:nvPr>
            <p:ph idx="3" type="body"/>
          </p:nvPr>
        </p:nvSpPr>
        <p:spPr>
          <a:xfrm>
            <a:off x="3221063" y="1174499"/>
            <a:ext cx="2700000" cy="3233100"/>
          </a:xfrm>
          <a:prstGeom prst="rect">
            <a:avLst/>
          </a:prstGeom>
          <a:noFill/>
          <a:ln>
            <a:noFill/>
          </a:ln>
        </p:spPr>
        <p:txBody>
          <a:bodyPr anchorCtr="0" anchor="t" bIns="0" lIns="0" spcFirstLastPara="1" rIns="0" wrap="square" tIns="0">
            <a:noAutofit/>
          </a:bodyPr>
          <a:lstStyle>
            <a:lvl1pPr indent="-317500" lvl="0" marL="457200" rtl="0" algn="l">
              <a:lnSpc>
                <a:spcPct val="113000"/>
              </a:lnSpc>
              <a:spcBef>
                <a:spcPts val="0"/>
              </a:spcBef>
              <a:spcAft>
                <a:spcPts val="0"/>
              </a:spcAft>
              <a:buClr>
                <a:srgbClr val="595959"/>
              </a:buClr>
              <a:buSzPts val="1400"/>
              <a:buChar char="•"/>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530" name="Google Shape;530;p43"/>
          <p:cNvSpPr txBox="1"/>
          <p:nvPr>
            <p:ph idx="4" type="body"/>
          </p:nvPr>
        </p:nvSpPr>
        <p:spPr>
          <a:xfrm>
            <a:off x="6087822" y="1176934"/>
            <a:ext cx="2700000" cy="3230700"/>
          </a:xfrm>
          <a:prstGeom prst="rect">
            <a:avLst/>
          </a:prstGeom>
          <a:noFill/>
          <a:ln>
            <a:noFill/>
          </a:ln>
        </p:spPr>
        <p:txBody>
          <a:bodyPr anchorCtr="0" anchor="t" bIns="0" lIns="0" spcFirstLastPara="1" rIns="0" wrap="square" tIns="0">
            <a:noAutofit/>
          </a:bodyPr>
          <a:lstStyle>
            <a:lvl1pPr indent="-317500" lvl="0" marL="457200" rtl="0" algn="l">
              <a:lnSpc>
                <a:spcPct val="113000"/>
              </a:lnSpc>
              <a:spcBef>
                <a:spcPts val="0"/>
              </a:spcBef>
              <a:spcAft>
                <a:spcPts val="0"/>
              </a:spcAft>
              <a:buClr>
                <a:srgbClr val="595959"/>
              </a:buClr>
              <a:buSzPts val="1400"/>
              <a:buChar char="•"/>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grpSp>
        <p:nvGrpSpPr>
          <p:cNvPr id="531" name="Google Shape;531;p43"/>
          <p:cNvGrpSpPr/>
          <p:nvPr/>
        </p:nvGrpSpPr>
        <p:grpSpPr>
          <a:xfrm>
            <a:off x="8138483" y="4847551"/>
            <a:ext cx="809701" cy="149902"/>
            <a:chOff x="830300" y="1716088"/>
            <a:chExt cx="10058401" cy="1862137"/>
          </a:xfrm>
        </p:grpSpPr>
        <p:sp>
          <p:nvSpPr>
            <p:cNvPr id="532" name="Google Shape;532;p43"/>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33" name="Google Shape;533;p43"/>
            <p:cNvSpPr/>
            <p:nvPr/>
          </p:nvSpPr>
          <p:spPr>
            <a:xfrm>
              <a:off x="3130588" y="1749425"/>
              <a:ext cx="435000" cy="1789200"/>
            </a:xfrm>
            <a:prstGeom prst="rect">
              <a:avLst/>
            </a:pr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34" name="Google Shape;534;p43"/>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35" name="Google Shape;535;p43"/>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36" name="Google Shape;536;p43"/>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37" name="Google Shape;537;p43"/>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p:cSld name="Picture">
    <p:spTree>
      <p:nvGrpSpPr>
        <p:cNvPr id="538" name="Shape 538"/>
        <p:cNvGrpSpPr/>
        <p:nvPr/>
      </p:nvGrpSpPr>
      <p:grpSpPr>
        <a:xfrm>
          <a:off x="0" y="0"/>
          <a:ext cx="0" cy="0"/>
          <a:chOff x="0" y="0"/>
          <a:chExt cx="0" cy="0"/>
        </a:xfrm>
      </p:grpSpPr>
      <p:sp>
        <p:nvSpPr>
          <p:cNvPr id="539" name="Google Shape;539;p44"/>
          <p:cNvSpPr/>
          <p:nvPr>
            <p:ph idx="2" type="pic"/>
          </p:nvPr>
        </p:nvSpPr>
        <p:spPr>
          <a:xfrm>
            <a:off x="0" y="0"/>
            <a:ext cx="9144000" cy="5143500"/>
          </a:xfrm>
          <a:prstGeom prst="rect">
            <a:avLst/>
          </a:prstGeom>
          <a:noFill/>
          <a:ln>
            <a:noFill/>
          </a:ln>
        </p:spPr>
        <p:txBody>
          <a:bodyPr anchorCtr="0" anchor="t" bIns="0" lIns="0" spcFirstLastPara="1" rIns="0" wrap="square" tIns="0">
            <a:noAutofit/>
          </a:bodyPr>
          <a:lstStyle>
            <a:lvl1pPr lvl="0" marR="0" rtl="0" algn="ctr">
              <a:lnSpc>
                <a:spcPct val="113000"/>
              </a:lnSpc>
              <a:spcBef>
                <a:spcPts val="0"/>
              </a:spcBef>
              <a:spcAft>
                <a:spcPts val="0"/>
              </a:spcAft>
              <a:buClr>
                <a:srgbClr val="595959"/>
              </a:buClr>
              <a:buSzPts val="1100"/>
              <a:buFont typeface="Arial"/>
              <a:buNone/>
              <a:defRPr b="0" i="0" sz="1100" u="none" cap="none" strike="noStrike">
                <a:solidFill>
                  <a:srgbClr val="595959"/>
                </a:solidFill>
                <a:latin typeface="Arial"/>
                <a:ea typeface="Arial"/>
                <a:cs typeface="Arial"/>
                <a:sym typeface="Arial"/>
              </a:defRPr>
            </a:lvl1pPr>
            <a:lvl2pPr lvl="1"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2pPr>
            <a:lvl3pPr lvl="2"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3pPr>
            <a:lvl4pPr lvl="3"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4pPr>
            <a:lvl5pPr lvl="4"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5pPr>
            <a:lvl6pPr lvl="5"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6pPr>
            <a:lvl7pPr lvl="6"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7pPr>
            <a:lvl8pPr lvl="7"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8pPr>
            <a:lvl9pPr lvl="8"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9pPr>
          </a:lstStyle>
          <a:p/>
        </p:txBody>
      </p:sp>
      <p:sp>
        <p:nvSpPr>
          <p:cNvPr id="540" name="Google Shape;540;p44"/>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1" name="Google Shape;541;p44"/>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2" name="Google Shape;542;p44"/>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a:lvl1pPr>
            <a:lvl2pPr indent="0" lvl="1" marL="0" rtl="0" algn="l">
              <a:lnSpc>
                <a:spcPct val="100000"/>
              </a:lnSpc>
              <a:spcBef>
                <a:spcPts val="0"/>
              </a:spcBef>
              <a:buNone/>
              <a:defRPr/>
            </a:lvl2pPr>
            <a:lvl3pPr indent="0" lvl="2" marL="0" rtl="0" algn="l">
              <a:lnSpc>
                <a:spcPct val="100000"/>
              </a:lnSpc>
              <a:spcBef>
                <a:spcPts val="0"/>
              </a:spcBef>
              <a:buNone/>
              <a:defRPr/>
            </a:lvl3pPr>
            <a:lvl4pPr indent="0" lvl="3" marL="0" rtl="0" algn="l">
              <a:lnSpc>
                <a:spcPct val="100000"/>
              </a:lnSpc>
              <a:spcBef>
                <a:spcPts val="0"/>
              </a:spcBef>
              <a:buNone/>
              <a:defRPr/>
            </a:lvl4pPr>
            <a:lvl5pPr indent="0" lvl="4" marL="0" rtl="0" algn="l">
              <a:lnSpc>
                <a:spcPct val="100000"/>
              </a:lnSpc>
              <a:spcBef>
                <a:spcPts val="0"/>
              </a:spcBef>
              <a:buNone/>
              <a:defRPr/>
            </a:lvl5pPr>
            <a:lvl6pPr indent="0" lvl="5" marL="0" rtl="0" algn="l">
              <a:lnSpc>
                <a:spcPct val="100000"/>
              </a:lnSpc>
              <a:spcBef>
                <a:spcPts val="0"/>
              </a:spcBef>
              <a:buNone/>
              <a:defRPr/>
            </a:lvl6pPr>
            <a:lvl7pPr indent="0" lvl="6" marL="0" rtl="0" algn="l">
              <a:lnSpc>
                <a:spcPct val="100000"/>
              </a:lnSpc>
              <a:spcBef>
                <a:spcPts val="0"/>
              </a:spcBef>
              <a:buNone/>
              <a:defRPr/>
            </a:lvl7pPr>
            <a:lvl8pPr indent="0" lvl="7" marL="0" rtl="0" algn="l">
              <a:lnSpc>
                <a:spcPct val="100000"/>
              </a:lnSpc>
              <a:spcBef>
                <a:spcPts val="0"/>
              </a:spcBef>
              <a:buNone/>
              <a:defRPr/>
            </a:lvl8pPr>
            <a:lvl9pPr indent="0" lvl="8" marL="0" rtl="0" algn="l">
              <a:lnSpc>
                <a:spcPct val="100000"/>
              </a:lnSpc>
              <a:spcBef>
                <a:spcPts val="0"/>
              </a:spcBef>
              <a:buNone/>
              <a:defRPr/>
            </a:lvl9pPr>
          </a:lstStyle>
          <a:p>
            <a:pPr indent="0" lvl="0" marL="0" rtl="0" algn="l">
              <a:spcBef>
                <a:spcPts val="0"/>
              </a:spcBef>
              <a:spcAft>
                <a:spcPts val="0"/>
              </a:spcAft>
              <a:buNone/>
            </a:pPr>
            <a:fld id="{00000000-1234-1234-1234-123412341234}" type="slidenum">
              <a:rPr lang="es"/>
              <a:t>‹#›</a:t>
            </a:fld>
            <a:endParaRPr/>
          </a:p>
        </p:txBody>
      </p:sp>
      <p:sp>
        <p:nvSpPr>
          <p:cNvPr id="543" name="Google Shape;543;p44"/>
          <p:cNvSpPr txBox="1"/>
          <p:nvPr>
            <p:ph idx="1" type="body"/>
          </p:nvPr>
        </p:nvSpPr>
        <p:spPr>
          <a:xfrm>
            <a:off x="8138508" y="4846721"/>
            <a:ext cx="810000" cy="151200"/>
          </a:xfrm>
          <a:prstGeom prst="rect">
            <a:avLst/>
          </a:prstGeom>
          <a:noFill/>
          <a:ln>
            <a:noFill/>
          </a:ln>
        </p:spPr>
        <p:txBody>
          <a:bodyPr anchorCtr="0" anchor="t" bIns="0" lIns="0" spcFirstLastPara="1" rIns="0" wrap="square" tIns="0">
            <a:noAutofit/>
          </a:bodyPr>
          <a:lstStyle>
            <a:lvl1pPr indent="-228600" lvl="0" marL="457200" rtl="0" algn="l">
              <a:lnSpc>
                <a:spcPct val="113000"/>
              </a:lnSpc>
              <a:spcBef>
                <a:spcPts val="0"/>
              </a:spcBef>
              <a:spcAft>
                <a:spcPts val="0"/>
              </a:spcAft>
              <a:buClr>
                <a:srgbClr val="595959"/>
              </a:buClr>
              <a:buSzPts val="1100"/>
              <a:buNone/>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544" name="Google Shape;544;p44"/>
          <p:cNvSpPr txBox="1"/>
          <p:nvPr>
            <p:ph idx="3" type="body"/>
          </p:nvPr>
        </p:nvSpPr>
        <p:spPr>
          <a:xfrm>
            <a:off x="6487003" y="249157"/>
            <a:ext cx="2450100" cy="1083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FF0000"/>
              </a:buClr>
              <a:buSzPts val="600"/>
              <a:buNone/>
              <a:defRPr sz="600">
                <a:solidFill>
                  <a:srgbClr val="FF0000"/>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 white logo">
  <p:cSld name="Picture - white logo">
    <p:spTree>
      <p:nvGrpSpPr>
        <p:cNvPr id="545" name="Shape 545"/>
        <p:cNvGrpSpPr/>
        <p:nvPr/>
      </p:nvGrpSpPr>
      <p:grpSpPr>
        <a:xfrm>
          <a:off x="0" y="0"/>
          <a:ext cx="0" cy="0"/>
          <a:chOff x="0" y="0"/>
          <a:chExt cx="0" cy="0"/>
        </a:xfrm>
      </p:grpSpPr>
      <p:sp>
        <p:nvSpPr>
          <p:cNvPr id="546" name="Google Shape;546;p45"/>
          <p:cNvSpPr/>
          <p:nvPr>
            <p:ph idx="2" type="pic"/>
          </p:nvPr>
        </p:nvSpPr>
        <p:spPr>
          <a:xfrm>
            <a:off x="0" y="0"/>
            <a:ext cx="9144000" cy="5143500"/>
          </a:xfrm>
          <a:prstGeom prst="rect">
            <a:avLst/>
          </a:prstGeom>
          <a:noFill/>
          <a:ln>
            <a:noFill/>
          </a:ln>
        </p:spPr>
        <p:txBody>
          <a:bodyPr anchorCtr="0" anchor="t" bIns="0" lIns="0" spcFirstLastPara="1" rIns="0" wrap="square" tIns="0">
            <a:noAutofit/>
          </a:bodyPr>
          <a:lstStyle>
            <a:lvl1pPr lvl="0" marR="0" rtl="0" algn="ctr">
              <a:lnSpc>
                <a:spcPct val="113000"/>
              </a:lnSpc>
              <a:spcBef>
                <a:spcPts val="0"/>
              </a:spcBef>
              <a:spcAft>
                <a:spcPts val="0"/>
              </a:spcAft>
              <a:buClr>
                <a:srgbClr val="595959"/>
              </a:buClr>
              <a:buSzPts val="1100"/>
              <a:buFont typeface="Arial"/>
              <a:buNone/>
              <a:defRPr b="0" i="0" sz="1100" u="none" cap="none" strike="noStrike">
                <a:solidFill>
                  <a:srgbClr val="595959"/>
                </a:solidFill>
                <a:latin typeface="Arial"/>
                <a:ea typeface="Arial"/>
                <a:cs typeface="Arial"/>
                <a:sym typeface="Arial"/>
              </a:defRPr>
            </a:lvl1pPr>
            <a:lvl2pPr lvl="1"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2pPr>
            <a:lvl3pPr lvl="2"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3pPr>
            <a:lvl4pPr lvl="3"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4pPr>
            <a:lvl5pPr lvl="4"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5pPr>
            <a:lvl6pPr lvl="5"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6pPr>
            <a:lvl7pPr lvl="6"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7pPr>
            <a:lvl8pPr lvl="7"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8pPr>
            <a:lvl9pPr lvl="8"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9pPr>
          </a:lstStyle>
          <a:p/>
        </p:txBody>
      </p:sp>
      <p:sp>
        <p:nvSpPr>
          <p:cNvPr id="547" name="Google Shape;547;p45"/>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8" name="Google Shape;548;p45"/>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9" name="Google Shape;549;p45"/>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a:lvl1pPr>
            <a:lvl2pPr indent="0" lvl="1" marL="0" rtl="0" algn="l">
              <a:lnSpc>
                <a:spcPct val="100000"/>
              </a:lnSpc>
              <a:spcBef>
                <a:spcPts val="0"/>
              </a:spcBef>
              <a:buNone/>
              <a:defRPr/>
            </a:lvl2pPr>
            <a:lvl3pPr indent="0" lvl="2" marL="0" rtl="0" algn="l">
              <a:lnSpc>
                <a:spcPct val="100000"/>
              </a:lnSpc>
              <a:spcBef>
                <a:spcPts val="0"/>
              </a:spcBef>
              <a:buNone/>
              <a:defRPr/>
            </a:lvl3pPr>
            <a:lvl4pPr indent="0" lvl="3" marL="0" rtl="0" algn="l">
              <a:lnSpc>
                <a:spcPct val="100000"/>
              </a:lnSpc>
              <a:spcBef>
                <a:spcPts val="0"/>
              </a:spcBef>
              <a:buNone/>
              <a:defRPr/>
            </a:lvl4pPr>
            <a:lvl5pPr indent="0" lvl="4" marL="0" rtl="0" algn="l">
              <a:lnSpc>
                <a:spcPct val="100000"/>
              </a:lnSpc>
              <a:spcBef>
                <a:spcPts val="0"/>
              </a:spcBef>
              <a:buNone/>
              <a:defRPr/>
            </a:lvl5pPr>
            <a:lvl6pPr indent="0" lvl="5" marL="0" rtl="0" algn="l">
              <a:lnSpc>
                <a:spcPct val="100000"/>
              </a:lnSpc>
              <a:spcBef>
                <a:spcPts val="0"/>
              </a:spcBef>
              <a:buNone/>
              <a:defRPr/>
            </a:lvl6pPr>
            <a:lvl7pPr indent="0" lvl="6" marL="0" rtl="0" algn="l">
              <a:lnSpc>
                <a:spcPct val="100000"/>
              </a:lnSpc>
              <a:spcBef>
                <a:spcPts val="0"/>
              </a:spcBef>
              <a:buNone/>
              <a:defRPr/>
            </a:lvl7pPr>
            <a:lvl8pPr indent="0" lvl="7" marL="0" rtl="0" algn="l">
              <a:lnSpc>
                <a:spcPct val="100000"/>
              </a:lnSpc>
              <a:spcBef>
                <a:spcPts val="0"/>
              </a:spcBef>
              <a:buNone/>
              <a:defRPr/>
            </a:lvl8pPr>
            <a:lvl9pPr indent="0" lvl="8" marL="0" rtl="0" algn="l">
              <a:lnSpc>
                <a:spcPct val="100000"/>
              </a:lnSpc>
              <a:spcBef>
                <a:spcPts val="0"/>
              </a:spcBef>
              <a:buNone/>
              <a:defRPr/>
            </a:lvl9pPr>
          </a:lstStyle>
          <a:p>
            <a:pPr indent="0" lvl="0" marL="0" rtl="0" algn="l">
              <a:spcBef>
                <a:spcPts val="0"/>
              </a:spcBef>
              <a:spcAft>
                <a:spcPts val="0"/>
              </a:spcAft>
              <a:buNone/>
            </a:pPr>
            <a:fld id="{00000000-1234-1234-1234-123412341234}" type="slidenum">
              <a:rPr lang="es"/>
              <a:t>‹#›</a:t>
            </a:fld>
            <a:endParaRPr/>
          </a:p>
        </p:txBody>
      </p:sp>
      <p:sp>
        <p:nvSpPr>
          <p:cNvPr id="550" name="Google Shape;550;p45"/>
          <p:cNvSpPr txBox="1"/>
          <p:nvPr>
            <p:ph idx="1" type="body"/>
          </p:nvPr>
        </p:nvSpPr>
        <p:spPr>
          <a:xfrm>
            <a:off x="8138508" y="4846721"/>
            <a:ext cx="810000" cy="151200"/>
          </a:xfrm>
          <a:prstGeom prst="rect">
            <a:avLst/>
          </a:prstGeom>
          <a:noFill/>
          <a:ln>
            <a:noFill/>
          </a:ln>
        </p:spPr>
        <p:txBody>
          <a:bodyPr anchorCtr="0" anchor="t" bIns="0" lIns="0" spcFirstLastPara="1" rIns="0" wrap="square" tIns="0">
            <a:noAutofit/>
          </a:bodyPr>
          <a:lstStyle>
            <a:lvl1pPr indent="-228600" lvl="0" marL="457200" rtl="0" algn="l">
              <a:lnSpc>
                <a:spcPct val="113000"/>
              </a:lnSpc>
              <a:spcBef>
                <a:spcPts val="0"/>
              </a:spcBef>
              <a:spcAft>
                <a:spcPts val="0"/>
              </a:spcAft>
              <a:buClr>
                <a:srgbClr val="595959"/>
              </a:buClr>
              <a:buSzPts val="1100"/>
              <a:buNone/>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551" name="Google Shape;551;p45"/>
          <p:cNvSpPr txBox="1"/>
          <p:nvPr>
            <p:ph idx="3" type="body"/>
          </p:nvPr>
        </p:nvSpPr>
        <p:spPr>
          <a:xfrm>
            <a:off x="6487003" y="249157"/>
            <a:ext cx="2450100" cy="1083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FF0000"/>
              </a:buClr>
              <a:buSzPts val="600"/>
              <a:buNone/>
              <a:defRPr sz="600">
                <a:solidFill>
                  <a:srgbClr val="FF0000"/>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pictures with text">
  <p:cSld name="Two pictures with text">
    <p:spTree>
      <p:nvGrpSpPr>
        <p:cNvPr id="552" name="Shape 552"/>
        <p:cNvGrpSpPr/>
        <p:nvPr/>
      </p:nvGrpSpPr>
      <p:grpSpPr>
        <a:xfrm>
          <a:off x="0" y="0"/>
          <a:ext cx="0" cy="0"/>
          <a:chOff x="0" y="0"/>
          <a:chExt cx="0" cy="0"/>
        </a:xfrm>
      </p:grpSpPr>
      <p:sp>
        <p:nvSpPr>
          <p:cNvPr id="553" name="Google Shape;553;p46"/>
          <p:cNvSpPr txBox="1"/>
          <p:nvPr>
            <p:ph type="title"/>
          </p:nvPr>
        </p:nvSpPr>
        <p:spPr>
          <a:xfrm>
            <a:off x="359100" y="491400"/>
            <a:ext cx="8424000" cy="6750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54" name="Google Shape;554;p46"/>
          <p:cNvSpPr txBox="1"/>
          <p:nvPr>
            <p:ph idx="1" type="body"/>
          </p:nvPr>
        </p:nvSpPr>
        <p:spPr>
          <a:xfrm>
            <a:off x="359569" y="1174501"/>
            <a:ext cx="4063500" cy="317100"/>
          </a:xfrm>
          <a:prstGeom prst="rect">
            <a:avLst/>
          </a:prstGeom>
          <a:noFill/>
          <a:ln>
            <a:noFill/>
          </a:ln>
        </p:spPr>
        <p:txBody>
          <a:bodyPr anchorCtr="0" anchor="t" bIns="0" lIns="0" spcFirstLastPara="1" rIns="0" wrap="square" tIns="0">
            <a:noAutofit/>
          </a:bodyPr>
          <a:lstStyle>
            <a:lvl1pPr indent="-228600" lvl="0" marL="457200" rtl="0" algn="l">
              <a:lnSpc>
                <a:spcPct val="113000"/>
              </a:lnSpc>
              <a:spcBef>
                <a:spcPts val="0"/>
              </a:spcBef>
              <a:spcAft>
                <a:spcPts val="0"/>
              </a:spcAft>
              <a:buClr>
                <a:srgbClr val="595959"/>
              </a:buClr>
              <a:buSzPts val="1100"/>
              <a:buNone/>
              <a:defRPr b="1"/>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555" name="Google Shape;555;p46"/>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6" name="Google Shape;556;p46"/>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7" name="Google Shape;557;p46"/>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a:lvl1pPr>
            <a:lvl2pPr indent="0" lvl="1" marL="0" rtl="0" algn="l">
              <a:lnSpc>
                <a:spcPct val="100000"/>
              </a:lnSpc>
              <a:spcBef>
                <a:spcPts val="0"/>
              </a:spcBef>
              <a:buNone/>
              <a:defRPr/>
            </a:lvl2pPr>
            <a:lvl3pPr indent="0" lvl="2" marL="0" rtl="0" algn="l">
              <a:lnSpc>
                <a:spcPct val="100000"/>
              </a:lnSpc>
              <a:spcBef>
                <a:spcPts val="0"/>
              </a:spcBef>
              <a:buNone/>
              <a:defRPr/>
            </a:lvl3pPr>
            <a:lvl4pPr indent="0" lvl="3" marL="0" rtl="0" algn="l">
              <a:lnSpc>
                <a:spcPct val="100000"/>
              </a:lnSpc>
              <a:spcBef>
                <a:spcPts val="0"/>
              </a:spcBef>
              <a:buNone/>
              <a:defRPr/>
            </a:lvl4pPr>
            <a:lvl5pPr indent="0" lvl="4" marL="0" rtl="0" algn="l">
              <a:lnSpc>
                <a:spcPct val="100000"/>
              </a:lnSpc>
              <a:spcBef>
                <a:spcPts val="0"/>
              </a:spcBef>
              <a:buNone/>
              <a:defRPr/>
            </a:lvl5pPr>
            <a:lvl6pPr indent="0" lvl="5" marL="0" rtl="0" algn="l">
              <a:lnSpc>
                <a:spcPct val="100000"/>
              </a:lnSpc>
              <a:spcBef>
                <a:spcPts val="0"/>
              </a:spcBef>
              <a:buNone/>
              <a:defRPr/>
            </a:lvl6pPr>
            <a:lvl7pPr indent="0" lvl="6" marL="0" rtl="0" algn="l">
              <a:lnSpc>
                <a:spcPct val="100000"/>
              </a:lnSpc>
              <a:spcBef>
                <a:spcPts val="0"/>
              </a:spcBef>
              <a:buNone/>
              <a:defRPr/>
            </a:lvl7pPr>
            <a:lvl8pPr indent="0" lvl="7" marL="0" rtl="0" algn="l">
              <a:lnSpc>
                <a:spcPct val="100000"/>
              </a:lnSpc>
              <a:spcBef>
                <a:spcPts val="0"/>
              </a:spcBef>
              <a:buNone/>
              <a:defRPr/>
            </a:lvl8pPr>
            <a:lvl9pPr indent="0" lvl="8" marL="0" rtl="0" algn="l">
              <a:lnSpc>
                <a:spcPct val="100000"/>
              </a:lnSpc>
              <a:spcBef>
                <a:spcPts val="0"/>
              </a:spcBef>
              <a:buNone/>
              <a:defRPr/>
            </a:lvl9pPr>
          </a:lstStyle>
          <a:p>
            <a:pPr indent="0" lvl="0" marL="0" rtl="0" algn="l">
              <a:spcBef>
                <a:spcPts val="0"/>
              </a:spcBef>
              <a:spcAft>
                <a:spcPts val="0"/>
              </a:spcAft>
              <a:buNone/>
            </a:pPr>
            <a:fld id="{00000000-1234-1234-1234-123412341234}" type="slidenum">
              <a:rPr lang="es"/>
              <a:t>‹#›</a:t>
            </a:fld>
            <a:endParaRPr/>
          </a:p>
        </p:txBody>
      </p:sp>
      <p:sp>
        <p:nvSpPr>
          <p:cNvPr id="558" name="Google Shape;558;p46"/>
          <p:cNvSpPr txBox="1"/>
          <p:nvPr>
            <p:ph idx="2" type="body"/>
          </p:nvPr>
        </p:nvSpPr>
        <p:spPr>
          <a:xfrm>
            <a:off x="6487003" y="249157"/>
            <a:ext cx="2450100" cy="1083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FF0000"/>
              </a:buClr>
              <a:buSzPts val="600"/>
              <a:buNone/>
              <a:defRPr sz="600">
                <a:solidFill>
                  <a:srgbClr val="FF0000"/>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559" name="Google Shape;559;p46"/>
          <p:cNvSpPr txBox="1"/>
          <p:nvPr>
            <p:ph idx="3" type="body"/>
          </p:nvPr>
        </p:nvSpPr>
        <p:spPr>
          <a:xfrm>
            <a:off x="4725939" y="1174500"/>
            <a:ext cx="4063800" cy="317100"/>
          </a:xfrm>
          <a:prstGeom prst="rect">
            <a:avLst/>
          </a:prstGeom>
          <a:noFill/>
          <a:ln>
            <a:noFill/>
          </a:ln>
        </p:spPr>
        <p:txBody>
          <a:bodyPr anchorCtr="0" anchor="t" bIns="0" lIns="0" spcFirstLastPara="1" rIns="0" wrap="square" tIns="0">
            <a:noAutofit/>
          </a:bodyPr>
          <a:lstStyle>
            <a:lvl1pPr indent="-228600" lvl="0" marL="457200" rtl="0" algn="l">
              <a:lnSpc>
                <a:spcPct val="113000"/>
              </a:lnSpc>
              <a:spcBef>
                <a:spcPts val="0"/>
              </a:spcBef>
              <a:spcAft>
                <a:spcPts val="0"/>
              </a:spcAft>
              <a:buClr>
                <a:srgbClr val="595959"/>
              </a:buClr>
              <a:buSzPts val="1100"/>
              <a:buNone/>
              <a:defRPr b="1"/>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560" name="Google Shape;560;p46"/>
          <p:cNvSpPr/>
          <p:nvPr>
            <p:ph idx="4" type="pic"/>
          </p:nvPr>
        </p:nvSpPr>
        <p:spPr>
          <a:xfrm>
            <a:off x="359567" y="1545637"/>
            <a:ext cx="4063500" cy="2597100"/>
          </a:xfrm>
          <a:prstGeom prst="rect">
            <a:avLst/>
          </a:prstGeom>
          <a:noFill/>
          <a:ln>
            <a:noFill/>
          </a:ln>
        </p:spPr>
        <p:txBody>
          <a:bodyPr anchorCtr="0" anchor="t" bIns="0" lIns="0" spcFirstLastPara="1" rIns="0" wrap="square" tIns="0">
            <a:noAutofit/>
          </a:bodyPr>
          <a:lstStyle>
            <a:lvl1pPr lvl="0" marR="0" rtl="0" algn="l">
              <a:lnSpc>
                <a:spcPct val="113000"/>
              </a:lnSpc>
              <a:spcBef>
                <a:spcPts val="0"/>
              </a:spcBef>
              <a:spcAft>
                <a:spcPts val="0"/>
              </a:spcAft>
              <a:buClr>
                <a:srgbClr val="595959"/>
              </a:buClr>
              <a:buSzPts val="1100"/>
              <a:buFont typeface="Arial"/>
              <a:buNone/>
              <a:defRPr b="0" i="0" sz="1100" u="none" cap="none" strike="noStrike">
                <a:solidFill>
                  <a:srgbClr val="595959"/>
                </a:solidFill>
                <a:latin typeface="Arial"/>
                <a:ea typeface="Arial"/>
                <a:cs typeface="Arial"/>
                <a:sym typeface="Arial"/>
              </a:defRPr>
            </a:lvl1pPr>
            <a:lvl2pPr lvl="1"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2pPr>
            <a:lvl3pPr lvl="2"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3pPr>
            <a:lvl4pPr lvl="3"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4pPr>
            <a:lvl5pPr lvl="4"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5pPr>
            <a:lvl6pPr lvl="5"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6pPr>
            <a:lvl7pPr lvl="6"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7pPr>
            <a:lvl8pPr lvl="7"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8pPr>
            <a:lvl9pPr lvl="8"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9pPr>
          </a:lstStyle>
          <a:p/>
        </p:txBody>
      </p:sp>
      <p:sp>
        <p:nvSpPr>
          <p:cNvPr id="561" name="Google Shape;561;p46"/>
          <p:cNvSpPr/>
          <p:nvPr>
            <p:ph idx="5" type="pic"/>
          </p:nvPr>
        </p:nvSpPr>
        <p:spPr>
          <a:xfrm>
            <a:off x="4724548" y="1545636"/>
            <a:ext cx="4063500" cy="2597100"/>
          </a:xfrm>
          <a:prstGeom prst="rect">
            <a:avLst/>
          </a:prstGeom>
          <a:noFill/>
          <a:ln>
            <a:noFill/>
          </a:ln>
        </p:spPr>
        <p:txBody>
          <a:bodyPr anchorCtr="0" anchor="t" bIns="0" lIns="0" spcFirstLastPara="1" rIns="0" wrap="square" tIns="0">
            <a:noAutofit/>
          </a:bodyPr>
          <a:lstStyle>
            <a:lvl1pPr lvl="0" marR="0" rtl="0" algn="l">
              <a:lnSpc>
                <a:spcPct val="113000"/>
              </a:lnSpc>
              <a:spcBef>
                <a:spcPts val="0"/>
              </a:spcBef>
              <a:spcAft>
                <a:spcPts val="0"/>
              </a:spcAft>
              <a:buClr>
                <a:srgbClr val="595959"/>
              </a:buClr>
              <a:buSzPts val="1100"/>
              <a:buFont typeface="Arial"/>
              <a:buNone/>
              <a:defRPr b="0" i="0" sz="1100" u="none" cap="none" strike="noStrike">
                <a:solidFill>
                  <a:srgbClr val="595959"/>
                </a:solidFill>
                <a:latin typeface="Arial"/>
                <a:ea typeface="Arial"/>
                <a:cs typeface="Arial"/>
                <a:sym typeface="Arial"/>
              </a:defRPr>
            </a:lvl1pPr>
            <a:lvl2pPr lvl="1"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2pPr>
            <a:lvl3pPr lvl="2"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3pPr>
            <a:lvl4pPr lvl="3"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4pPr>
            <a:lvl5pPr lvl="4"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5pPr>
            <a:lvl6pPr lvl="5"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6pPr>
            <a:lvl7pPr lvl="6"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7pPr>
            <a:lvl8pPr lvl="7"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8pPr>
            <a:lvl9pPr lvl="8"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9pPr>
          </a:lstStyle>
          <a:p/>
        </p:txBody>
      </p:sp>
      <p:grpSp>
        <p:nvGrpSpPr>
          <p:cNvPr id="562" name="Google Shape;562;p46"/>
          <p:cNvGrpSpPr/>
          <p:nvPr/>
        </p:nvGrpSpPr>
        <p:grpSpPr>
          <a:xfrm>
            <a:off x="8138483" y="4847551"/>
            <a:ext cx="809701" cy="149902"/>
            <a:chOff x="830300" y="1716088"/>
            <a:chExt cx="10058401" cy="1862137"/>
          </a:xfrm>
        </p:grpSpPr>
        <p:sp>
          <p:nvSpPr>
            <p:cNvPr id="563" name="Google Shape;563;p46"/>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4" name="Google Shape;564;p46"/>
            <p:cNvSpPr/>
            <p:nvPr/>
          </p:nvSpPr>
          <p:spPr>
            <a:xfrm>
              <a:off x="3130588" y="1749425"/>
              <a:ext cx="435000" cy="1789200"/>
            </a:xfrm>
            <a:prstGeom prst="rect">
              <a:avLst/>
            </a:pr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5" name="Google Shape;565;p46"/>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6" name="Google Shape;566;p46"/>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7" name="Google Shape;567;p46"/>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68" name="Google Shape;568;p46"/>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569" name="Google Shape;569;p46"/>
          <p:cNvSpPr txBox="1"/>
          <p:nvPr>
            <p:ph idx="6" type="body"/>
          </p:nvPr>
        </p:nvSpPr>
        <p:spPr>
          <a:xfrm>
            <a:off x="359569" y="4191930"/>
            <a:ext cx="4063500" cy="370500"/>
          </a:xfrm>
          <a:prstGeom prst="rect">
            <a:avLst/>
          </a:prstGeom>
          <a:noFill/>
          <a:ln>
            <a:noFill/>
          </a:ln>
        </p:spPr>
        <p:txBody>
          <a:bodyPr anchorCtr="0" anchor="t" bIns="0" lIns="0" spcFirstLastPara="1" rIns="0" wrap="square" tIns="0">
            <a:noAutofit/>
          </a:bodyPr>
          <a:lstStyle>
            <a:lvl1pPr indent="-317500" lvl="0" marL="457200" rtl="0" algn="l">
              <a:lnSpc>
                <a:spcPct val="113000"/>
              </a:lnSpc>
              <a:spcBef>
                <a:spcPts val="0"/>
              </a:spcBef>
              <a:spcAft>
                <a:spcPts val="0"/>
              </a:spcAft>
              <a:buClr>
                <a:srgbClr val="595959"/>
              </a:buClr>
              <a:buSzPts val="1400"/>
              <a:buChar char="•"/>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570" name="Google Shape;570;p46"/>
          <p:cNvSpPr txBox="1"/>
          <p:nvPr>
            <p:ph idx="7" type="body"/>
          </p:nvPr>
        </p:nvSpPr>
        <p:spPr>
          <a:xfrm>
            <a:off x="4724548" y="4191930"/>
            <a:ext cx="4063500" cy="370500"/>
          </a:xfrm>
          <a:prstGeom prst="rect">
            <a:avLst/>
          </a:prstGeom>
          <a:noFill/>
          <a:ln>
            <a:noFill/>
          </a:ln>
        </p:spPr>
        <p:txBody>
          <a:bodyPr anchorCtr="0" anchor="t" bIns="0" lIns="0" spcFirstLastPara="1" rIns="0" wrap="square" tIns="0">
            <a:noAutofit/>
          </a:bodyPr>
          <a:lstStyle>
            <a:lvl1pPr indent="-317500" lvl="0" marL="457200" rtl="0" algn="l">
              <a:lnSpc>
                <a:spcPct val="113000"/>
              </a:lnSpc>
              <a:spcBef>
                <a:spcPts val="0"/>
              </a:spcBef>
              <a:spcAft>
                <a:spcPts val="0"/>
              </a:spcAft>
              <a:buClr>
                <a:srgbClr val="595959"/>
              </a:buClr>
              <a:buSzPts val="1400"/>
              <a:buChar char="•"/>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pictures with text">
  <p:cSld name="Three pictures with text">
    <p:spTree>
      <p:nvGrpSpPr>
        <p:cNvPr id="571" name="Shape 571"/>
        <p:cNvGrpSpPr/>
        <p:nvPr/>
      </p:nvGrpSpPr>
      <p:grpSpPr>
        <a:xfrm>
          <a:off x="0" y="0"/>
          <a:ext cx="0" cy="0"/>
          <a:chOff x="0" y="0"/>
          <a:chExt cx="0" cy="0"/>
        </a:xfrm>
      </p:grpSpPr>
      <p:sp>
        <p:nvSpPr>
          <p:cNvPr id="572" name="Google Shape;572;p47"/>
          <p:cNvSpPr txBox="1"/>
          <p:nvPr>
            <p:ph type="title"/>
          </p:nvPr>
        </p:nvSpPr>
        <p:spPr>
          <a:xfrm>
            <a:off x="359100" y="491400"/>
            <a:ext cx="8424000" cy="6750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73" name="Google Shape;573;p47"/>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74" name="Google Shape;574;p47"/>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75" name="Google Shape;575;p47"/>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a:lvl1pPr>
            <a:lvl2pPr indent="0" lvl="1" marL="0" rtl="0" algn="l">
              <a:lnSpc>
                <a:spcPct val="100000"/>
              </a:lnSpc>
              <a:spcBef>
                <a:spcPts val="0"/>
              </a:spcBef>
              <a:buNone/>
              <a:defRPr/>
            </a:lvl2pPr>
            <a:lvl3pPr indent="0" lvl="2" marL="0" rtl="0" algn="l">
              <a:lnSpc>
                <a:spcPct val="100000"/>
              </a:lnSpc>
              <a:spcBef>
                <a:spcPts val="0"/>
              </a:spcBef>
              <a:buNone/>
              <a:defRPr/>
            </a:lvl3pPr>
            <a:lvl4pPr indent="0" lvl="3" marL="0" rtl="0" algn="l">
              <a:lnSpc>
                <a:spcPct val="100000"/>
              </a:lnSpc>
              <a:spcBef>
                <a:spcPts val="0"/>
              </a:spcBef>
              <a:buNone/>
              <a:defRPr/>
            </a:lvl4pPr>
            <a:lvl5pPr indent="0" lvl="4" marL="0" rtl="0" algn="l">
              <a:lnSpc>
                <a:spcPct val="100000"/>
              </a:lnSpc>
              <a:spcBef>
                <a:spcPts val="0"/>
              </a:spcBef>
              <a:buNone/>
              <a:defRPr/>
            </a:lvl5pPr>
            <a:lvl6pPr indent="0" lvl="5" marL="0" rtl="0" algn="l">
              <a:lnSpc>
                <a:spcPct val="100000"/>
              </a:lnSpc>
              <a:spcBef>
                <a:spcPts val="0"/>
              </a:spcBef>
              <a:buNone/>
              <a:defRPr/>
            </a:lvl6pPr>
            <a:lvl7pPr indent="0" lvl="6" marL="0" rtl="0" algn="l">
              <a:lnSpc>
                <a:spcPct val="100000"/>
              </a:lnSpc>
              <a:spcBef>
                <a:spcPts val="0"/>
              </a:spcBef>
              <a:buNone/>
              <a:defRPr/>
            </a:lvl7pPr>
            <a:lvl8pPr indent="0" lvl="7" marL="0" rtl="0" algn="l">
              <a:lnSpc>
                <a:spcPct val="100000"/>
              </a:lnSpc>
              <a:spcBef>
                <a:spcPts val="0"/>
              </a:spcBef>
              <a:buNone/>
              <a:defRPr/>
            </a:lvl8pPr>
            <a:lvl9pPr indent="0" lvl="8" marL="0" rtl="0" algn="l">
              <a:lnSpc>
                <a:spcPct val="100000"/>
              </a:lnSpc>
              <a:spcBef>
                <a:spcPts val="0"/>
              </a:spcBef>
              <a:buNone/>
              <a:defRPr/>
            </a:lvl9pPr>
          </a:lstStyle>
          <a:p>
            <a:pPr indent="0" lvl="0" marL="0" rtl="0" algn="l">
              <a:spcBef>
                <a:spcPts val="0"/>
              </a:spcBef>
              <a:spcAft>
                <a:spcPts val="0"/>
              </a:spcAft>
              <a:buNone/>
            </a:pPr>
            <a:fld id="{00000000-1234-1234-1234-123412341234}" type="slidenum">
              <a:rPr lang="es"/>
              <a:t>‹#›</a:t>
            </a:fld>
            <a:endParaRPr/>
          </a:p>
        </p:txBody>
      </p:sp>
      <p:sp>
        <p:nvSpPr>
          <p:cNvPr id="576" name="Google Shape;576;p47"/>
          <p:cNvSpPr txBox="1"/>
          <p:nvPr>
            <p:ph idx="1" type="body"/>
          </p:nvPr>
        </p:nvSpPr>
        <p:spPr>
          <a:xfrm>
            <a:off x="6487003" y="249157"/>
            <a:ext cx="2450100" cy="1083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FF0000"/>
              </a:buClr>
              <a:buSzPts val="600"/>
              <a:buNone/>
              <a:defRPr sz="600">
                <a:solidFill>
                  <a:srgbClr val="FF0000"/>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577" name="Google Shape;577;p47"/>
          <p:cNvSpPr txBox="1"/>
          <p:nvPr>
            <p:ph idx="2" type="body"/>
          </p:nvPr>
        </p:nvSpPr>
        <p:spPr>
          <a:xfrm>
            <a:off x="361447" y="1174501"/>
            <a:ext cx="2700000" cy="317100"/>
          </a:xfrm>
          <a:prstGeom prst="rect">
            <a:avLst/>
          </a:prstGeom>
          <a:noFill/>
          <a:ln>
            <a:noFill/>
          </a:ln>
        </p:spPr>
        <p:txBody>
          <a:bodyPr anchorCtr="0" anchor="t" bIns="0" lIns="0" spcFirstLastPara="1" rIns="0" wrap="square" tIns="0">
            <a:noAutofit/>
          </a:bodyPr>
          <a:lstStyle>
            <a:lvl1pPr indent="-228600" lvl="0" marL="457200" rtl="0" algn="l">
              <a:lnSpc>
                <a:spcPct val="113000"/>
              </a:lnSpc>
              <a:spcBef>
                <a:spcPts val="0"/>
              </a:spcBef>
              <a:spcAft>
                <a:spcPts val="0"/>
              </a:spcAft>
              <a:buClr>
                <a:srgbClr val="595959"/>
              </a:buClr>
              <a:buSzPts val="1100"/>
              <a:buNone/>
              <a:defRPr b="1"/>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578" name="Google Shape;578;p47"/>
          <p:cNvSpPr txBox="1"/>
          <p:nvPr>
            <p:ph idx="3" type="body"/>
          </p:nvPr>
        </p:nvSpPr>
        <p:spPr>
          <a:xfrm>
            <a:off x="3222000" y="1174500"/>
            <a:ext cx="2700000" cy="317100"/>
          </a:xfrm>
          <a:prstGeom prst="rect">
            <a:avLst/>
          </a:prstGeom>
          <a:noFill/>
          <a:ln>
            <a:noFill/>
          </a:ln>
        </p:spPr>
        <p:txBody>
          <a:bodyPr anchorCtr="0" anchor="t" bIns="0" lIns="0" spcFirstLastPara="1" rIns="0" wrap="square" tIns="0">
            <a:noAutofit/>
          </a:bodyPr>
          <a:lstStyle>
            <a:lvl1pPr indent="-228600" lvl="0" marL="457200" rtl="0" algn="l">
              <a:lnSpc>
                <a:spcPct val="113000"/>
              </a:lnSpc>
              <a:spcBef>
                <a:spcPts val="0"/>
              </a:spcBef>
              <a:spcAft>
                <a:spcPts val="0"/>
              </a:spcAft>
              <a:buClr>
                <a:srgbClr val="595959"/>
              </a:buClr>
              <a:buSzPts val="1100"/>
              <a:buNone/>
              <a:defRPr b="1"/>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579" name="Google Shape;579;p47"/>
          <p:cNvSpPr/>
          <p:nvPr>
            <p:ph idx="4" type="pic"/>
          </p:nvPr>
        </p:nvSpPr>
        <p:spPr>
          <a:xfrm>
            <a:off x="359569" y="1545637"/>
            <a:ext cx="2700000" cy="2597100"/>
          </a:xfrm>
          <a:prstGeom prst="rect">
            <a:avLst/>
          </a:prstGeom>
          <a:noFill/>
          <a:ln>
            <a:noFill/>
          </a:ln>
        </p:spPr>
        <p:txBody>
          <a:bodyPr anchorCtr="0" anchor="t" bIns="0" lIns="0" spcFirstLastPara="1" rIns="0" wrap="square" tIns="0">
            <a:noAutofit/>
          </a:bodyPr>
          <a:lstStyle>
            <a:lvl1pPr lvl="0" marR="0" rtl="0" algn="l">
              <a:lnSpc>
                <a:spcPct val="113000"/>
              </a:lnSpc>
              <a:spcBef>
                <a:spcPts val="0"/>
              </a:spcBef>
              <a:spcAft>
                <a:spcPts val="0"/>
              </a:spcAft>
              <a:buClr>
                <a:srgbClr val="595959"/>
              </a:buClr>
              <a:buSzPts val="1100"/>
              <a:buFont typeface="Arial"/>
              <a:buNone/>
              <a:defRPr b="0" i="0" sz="1100" u="none" cap="none" strike="noStrike">
                <a:solidFill>
                  <a:srgbClr val="595959"/>
                </a:solidFill>
                <a:latin typeface="Arial"/>
                <a:ea typeface="Arial"/>
                <a:cs typeface="Arial"/>
                <a:sym typeface="Arial"/>
              </a:defRPr>
            </a:lvl1pPr>
            <a:lvl2pPr lvl="1"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2pPr>
            <a:lvl3pPr lvl="2"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3pPr>
            <a:lvl4pPr lvl="3"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4pPr>
            <a:lvl5pPr lvl="4"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5pPr>
            <a:lvl6pPr lvl="5"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6pPr>
            <a:lvl7pPr lvl="6"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7pPr>
            <a:lvl8pPr lvl="7"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8pPr>
            <a:lvl9pPr lvl="8"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9pPr>
          </a:lstStyle>
          <a:p/>
        </p:txBody>
      </p:sp>
      <p:sp>
        <p:nvSpPr>
          <p:cNvPr id="580" name="Google Shape;580;p47"/>
          <p:cNvSpPr/>
          <p:nvPr>
            <p:ph idx="5" type="pic"/>
          </p:nvPr>
        </p:nvSpPr>
        <p:spPr>
          <a:xfrm>
            <a:off x="3220609" y="1545636"/>
            <a:ext cx="2700000" cy="2597100"/>
          </a:xfrm>
          <a:prstGeom prst="rect">
            <a:avLst/>
          </a:prstGeom>
          <a:noFill/>
          <a:ln>
            <a:noFill/>
          </a:ln>
        </p:spPr>
        <p:txBody>
          <a:bodyPr anchorCtr="0" anchor="t" bIns="0" lIns="0" spcFirstLastPara="1" rIns="0" wrap="square" tIns="0">
            <a:noAutofit/>
          </a:bodyPr>
          <a:lstStyle>
            <a:lvl1pPr lvl="0" marR="0" rtl="0" algn="l">
              <a:lnSpc>
                <a:spcPct val="113000"/>
              </a:lnSpc>
              <a:spcBef>
                <a:spcPts val="0"/>
              </a:spcBef>
              <a:spcAft>
                <a:spcPts val="0"/>
              </a:spcAft>
              <a:buClr>
                <a:srgbClr val="595959"/>
              </a:buClr>
              <a:buSzPts val="1100"/>
              <a:buFont typeface="Arial"/>
              <a:buNone/>
              <a:defRPr b="0" i="0" sz="1100" u="none" cap="none" strike="noStrike">
                <a:solidFill>
                  <a:srgbClr val="595959"/>
                </a:solidFill>
                <a:latin typeface="Arial"/>
                <a:ea typeface="Arial"/>
                <a:cs typeface="Arial"/>
                <a:sym typeface="Arial"/>
              </a:defRPr>
            </a:lvl1pPr>
            <a:lvl2pPr lvl="1"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2pPr>
            <a:lvl3pPr lvl="2"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3pPr>
            <a:lvl4pPr lvl="3"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4pPr>
            <a:lvl5pPr lvl="4"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5pPr>
            <a:lvl6pPr lvl="5"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6pPr>
            <a:lvl7pPr lvl="6"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7pPr>
            <a:lvl8pPr lvl="7"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8pPr>
            <a:lvl9pPr lvl="8"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9pPr>
          </a:lstStyle>
          <a:p/>
        </p:txBody>
      </p:sp>
      <p:sp>
        <p:nvSpPr>
          <p:cNvPr id="581" name="Google Shape;581;p47"/>
          <p:cNvSpPr txBox="1"/>
          <p:nvPr>
            <p:ph idx="6" type="body"/>
          </p:nvPr>
        </p:nvSpPr>
        <p:spPr>
          <a:xfrm>
            <a:off x="6088305" y="1176277"/>
            <a:ext cx="2700000" cy="317100"/>
          </a:xfrm>
          <a:prstGeom prst="rect">
            <a:avLst/>
          </a:prstGeom>
          <a:noFill/>
          <a:ln>
            <a:noFill/>
          </a:ln>
        </p:spPr>
        <p:txBody>
          <a:bodyPr anchorCtr="0" anchor="t" bIns="0" lIns="0" spcFirstLastPara="1" rIns="0" wrap="square" tIns="0">
            <a:noAutofit/>
          </a:bodyPr>
          <a:lstStyle>
            <a:lvl1pPr indent="-228600" lvl="0" marL="457200" rtl="0" algn="l">
              <a:lnSpc>
                <a:spcPct val="113000"/>
              </a:lnSpc>
              <a:spcBef>
                <a:spcPts val="0"/>
              </a:spcBef>
              <a:spcAft>
                <a:spcPts val="0"/>
              </a:spcAft>
              <a:buClr>
                <a:srgbClr val="595959"/>
              </a:buClr>
              <a:buSzPts val="1100"/>
              <a:buNone/>
              <a:defRPr b="1"/>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582" name="Google Shape;582;p47"/>
          <p:cNvSpPr/>
          <p:nvPr>
            <p:ph idx="7" type="pic"/>
          </p:nvPr>
        </p:nvSpPr>
        <p:spPr>
          <a:xfrm>
            <a:off x="6086914" y="1547413"/>
            <a:ext cx="2700000" cy="2597100"/>
          </a:xfrm>
          <a:prstGeom prst="rect">
            <a:avLst/>
          </a:prstGeom>
          <a:noFill/>
          <a:ln>
            <a:noFill/>
          </a:ln>
        </p:spPr>
        <p:txBody>
          <a:bodyPr anchorCtr="0" anchor="t" bIns="0" lIns="0" spcFirstLastPara="1" rIns="0" wrap="square" tIns="0">
            <a:noAutofit/>
          </a:bodyPr>
          <a:lstStyle>
            <a:lvl1pPr lvl="0" marR="0" rtl="0" algn="l">
              <a:lnSpc>
                <a:spcPct val="113000"/>
              </a:lnSpc>
              <a:spcBef>
                <a:spcPts val="0"/>
              </a:spcBef>
              <a:spcAft>
                <a:spcPts val="0"/>
              </a:spcAft>
              <a:buClr>
                <a:srgbClr val="595959"/>
              </a:buClr>
              <a:buSzPts val="1100"/>
              <a:buFont typeface="Arial"/>
              <a:buNone/>
              <a:defRPr b="0" i="0" sz="1100" u="none" cap="none" strike="noStrike">
                <a:solidFill>
                  <a:srgbClr val="595959"/>
                </a:solidFill>
                <a:latin typeface="Arial"/>
                <a:ea typeface="Arial"/>
                <a:cs typeface="Arial"/>
                <a:sym typeface="Arial"/>
              </a:defRPr>
            </a:lvl1pPr>
            <a:lvl2pPr lvl="1"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2pPr>
            <a:lvl3pPr lvl="2"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3pPr>
            <a:lvl4pPr lvl="3"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4pPr>
            <a:lvl5pPr lvl="4"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5pPr>
            <a:lvl6pPr lvl="5"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6pPr>
            <a:lvl7pPr lvl="6"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7pPr>
            <a:lvl8pPr lvl="7"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8pPr>
            <a:lvl9pPr lvl="8"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9pPr>
          </a:lstStyle>
          <a:p/>
        </p:txBody>
      </p:sp>
      <p:grpSp>
        <p:nvGrpSpPr>
          <p:cNvPr id="583" name="Google Shape;583;p47"/>
          <p:cNvGrpSpPr/>
          <p:nvPr/>
        </p:nvGrpSpPr>
        <p:grpSpPr>
          <a:xfrm>
            <a:off x="8138483" y="4847551"/>
            <a:ext cx="809701" cy="149902"/>
            <a:chOff x="830300" y="1716088"/>
            <a:chExt cx="10058401" cy="1862137"/>
          </a:xfrm>
        </p:grpSpPr>
        <p:sp>
          <p:nvSpPr>
            <p:cNvPr id="584" name="Google Shape;584;p47"/>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85" name="Google Shape;585;p47"/>
            <p:cNvSpPr/>
            <p:nvPr/>
          </p:nvSpPr>
          <p:spPr>
            <a:xfrm>
              <a:off x="3130588" y="1749425"/>
              <a:ext cx="435000" cy="1789200"/>
            </a:xfrm>
            <a:prstGeom prst="rect">
              <a:avLst/>
            </a:pr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86" name="Google Shape;586;p47"/>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87" name="Google Shape;587;p47"/>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88" name="Google Shape;588;p47"/>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589" name="Google Shape;589;p47"/>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590" name="Google Shape;590;p47"/>
          <p:cNvSpPr txBox="1"/>
          <p:nvPr>
            <p:ph idx="8" type="body"/>
          </p:nvPr>
        </p:nvSpPr>
        <p:spPr>
          <a:xfrm>
            <a:off x="359569" y="4196736"/>
            <a:ext cx="2700300" cy="365700"/>
          </a:xfrm>
          <a:prstGeom prst="rect">
            <a:avLst/>
          </a:prstGeom>
          <a:noFill/>
          <a:ln>
            <a:noFill/>
          </a:ln>
        </p:spPr>
        <p:txBody>
          <a:bodyPr anchorCtr="0" anchor="t" bIns="0" lIns="0" spcFirstLastPara="1" rIns="0" wrap="square" tIns="0">
            <a:noAutofit/>
          </a:bodyPr>
          <a:lstStyle>
            <a:lvl1pPr indent="-317500" lvl="0" marL="457200" rtl="0" algn="l">
              <a:lnSpc>
                <a:spcPct val="113000"/>
              </a:lnSpc>
              <a:spcBef>
                <a:spcPts val="0"/>
              </a:spcBef>
              <a:spcAft>
                <a:spcPts val="0"/>
              </a:spcAft>
              <a:buClr>
                <a:srgbClr val="595959"/>
              </a:buClr>
              <a:buSzPts val="1400"/>
              <a:buChar char="•"/>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591" name="Google Shape;591;p47"/>
          <p:cNvSpPr txBox="1"/>
          <p:nvPr>
            <p:ph idx="9" type="body"/>
          </p:nvPr>
        </p:nvSpPr>
        <p:spPr>
          <a:xfrm>
            <a:off x="3220271" y="4196736"/>
            <a:ext cx="2700300" cy="365700"/>
          </a:xfrm>
          <a:prstGeom prst="rect">
            <a:avLst/>
          </a:prstGeom>
          <a:noFill/>
          <a:ln>
            <a:noFill/>
          </a:ln>
        </p:spPr>
        <p:txBody>
          <a:bodyPr anchorCtr="0" anchor="t" bIns="0" lIns="0" spcFirstLastPara="1" rIns="0" wrap="square" tIns="0">
            <a:noAutofit/>
          </a:bodyPr>
          <a:lstStyle>
            <a:lvl1pPr indent="-317500" lvl="0" marL="457200" rtl="0" algn="l">
              <a:lnSpc>
                <a:spcPct val="113000"/>
              </a:lnSpc>
              <a:spcBef>
                <a:spcPts val="0"/>
              </a:spcBef>
              <a:spcAft>
                <a:spcPts val="0"/>
              </a:spcAft>
              <a:buClr>
                <a:srgbClr val="595959"/>
              </a:buClr>
              <a:buSzPts val="1400"/>
              <a:buChar char="•"/>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592" name="Google Shape;592;p47"/>
          <p:cNvSpPr txBox="1"/>
          <p:nvPr>
            <p:ph idx="13" type="body"/>
          </p:nvPr>
        </p:nvSpPr>
        <p:spPr>
          <a:xfrm>
            <a:off x="6087968" y="4196736"/>
            <a:ext cx="2700300" cy="365700"/>
          </a:xfrm>
          <a:prstGeom prst="rect">
            <a:avLst/>
          </a:prstGeom>
          <a:noFill/>
          <a:ln>
            <a:noFill/>
          </a:ln>
        </p:spPr>
        <p:txBody>
          <a:bodyPr anchorCtr="0" anchor="t" bIns="0" lIns="0" spcFirstLastPara="1" rIns="0" wrap="square" tIns="0">
            <a:noAutofit/>
          </a:bodyPr>
          <a:lstStyle>
            <a:lvl1pPr indent="-317500" lvl="0" marL="457200" rtl="0" algn="l">
              <a:lnSpc>
                <a:spcPct val="113000"/>
              </a:lnSpc>
              <a:spcBef>
                <a:spcPts val="0"/>
              </a:spcBef>
              <a:spcAft>
                <a:spcPts val="0"/>
              </a:spcAft>
              <a:buClr>
                <a:srgbClr val="595959"/>
              </a:buClr>
              <a:buSzPts val="1400"/>
              <a:buChar char="•"/>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and sidebar">
  <p:cSld name="Picture and sidebar">
    <p:spTree>
      <p:nvGrpSpPr>
        <p:cNvPr id="593" name="Shape 593"/>
        <p:cNvGrpSpPr/>
        <p:nvPr/>
      </p:nvGrpSpPr>
      <p:grpSpPr>
        <a:xfrm>
          <a:off x="0" y="0"/>
          <a:ext cx="0" cy="0"/>
          <a:chOff x="0" y="0"/>
          <a:chExt cx="0" cy="0"/>
        </a:xfrm>
      </p:grpSpPr>
      <p:sp>
        <p:nvSpPr>
          <p:cNvPr id="594" name="Google Shape;594;p48"/>
          <p:cNvSpPr/>
          <p:nvPr>
            <p:ph idx="2" type="pic"/>
          </p:nvPr>
        </p:nvSpPr>
        <p:spPr>
          <a:xfrm>
            <a:off x="0" y="0"/>
            <a:ext cx="7009200" cy="51435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rgbClr val="595959"/>
              </a:buClr>
              <a:buSzPts val="1100"/>
              <a:buFont typeface="Arial"/>
              <a:buNone/>
              <a:defRPr b="0" i="0" sz="1100" u="none" cap="none" strike="noStrike">
                <a:solidFill>
                  <a:srgbClr val="595959"/>
                </a:solidFill>
                <a:latin typeface="Arial"/>
                <a:ea typeface="Arial"/>
                <a:cs typeface="Arial"/>
                <a:sym typeface="Arial"/>
              </a:defRPr>
            </a:lvl1pPr>
            <a:lvl2pPr lvl="1"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2pPr>
            <a:lvl3pPr lvl="2"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3pPr>
            <a:lvl4pPr lvl="3"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4pPr>
            <a:lvl5pPr lvl="4"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5pPr>
            <a:lvl6pPr lvl="5"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6pPr>
            <a:lvl7pPr lvl="6"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7pPr>
            <a:lvl8pPr lvl="7"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8pPr>
            <a:lvl9pPr lvl="8"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9pPr>
          </a:lstStyle>
          <a:p/>
        </p:txBody>
      </p:sp>
      <p:sp>
        <p:nvSpPr>
          <p:cNvPr id="595" name="Google Shape;595;p48"/>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6" name="Google Shape;596;p48"/>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7" name="Google Shape;597;p48"/>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a:lvl1pPr>
            <a:lvl2pPr indent="0" lvl="1" marL="0" rtl="0" algn="l">
              <a:lnSpc>
                <a:spcPct val="100000"/>
              </a:lnSpc>
              <a:spcBef>
                <a:spcPts val="0"/>
              </a:spcBef>
              <a:buNone/>
              <a:defRPr/>
            </a:lvl2pPr>
            <a:lvl3pPr indent="0" lvl="2" marL="0" rtl="0" algn="l">
              <a:lnSpc>
                <a:spcPct val="100000"/>
              </a:lnSpc>
              <a:spcBef>
                <a:spcPts val="0"/>
              </a:spcBef>
              <a:buNone/>
              <a:defRPr/>
            </a:lvl3pPr>
            <a:lvl4pPr indent="0" lvl="3" marL="0" rtl="0" algn="l">
              <a:lnSpc>
                <a:spcPct val="100000"/>
              </a:lnSpc>
              <a:spcBef>
                <a:spcPts val="0"/>
              </a:spcBef>
              <a:buNone/>
              <a:defRPr/>
            </a:lvl4pPr>
            <a:lvl5pPr indent="0" lvl="4" marL="0" rtl="0" algn="l">
              <a:lnSpc>
                <a:spcPct val="100000"/>
              </a:lnSpc>
              <a:spcBef>
                <a:spcPts val="0"/>
              </a:spcBef>
              <a:buNone/>
              <a:defRPr/>
            </a:lvl5pPr>
            <a:lvl6pPr indent="0" lvl="5" marL="0" rtl="0" algn="l">
              <a:lnSpc>
                <a:spcPct val="100000"/>
              </a:lnSpc>
              <a:spcBef>
                <a:spcPts val="0"/>
              </a:spcBef>
              <a:buNone/>
              <a:defRPr/>
            </a:lvl6pPr>
            <a:lvl7pPr indent="0" lvl="6" marL="0" rtl="0" algn="l">
              <a:lnSpc>
                <a:spcPct val="100000"/>
              </a:lnSpc>
              <a:spcBef>
                <a:spcPts val="0"/>
              </a:spcBef>
              <a:buNone/>
              <a:defRPr/>
            </a:lvl7pPr>
            <a:lvl8pPr indent="0" lvl="7" marL="0" rtl="0" algn="l">
              <a:lnSpc>
                <a:spcPct val="100000"/>
              </a:lnSpc>
              <a:spcBef>
                <a:spcPts val="0"/>
              </a:spcBef>
              <a:buNone/>
              <a:defRPr/>
            </a:lvl8pPr>
            <a:lvl9pPr indent="0" lvl="8" marL="0" rtl="0" algn="l">
              <a:lnSpc>
                <a:spcPct val="100000"/>
              </a:lnSpc>
              <a:spcBef>
                <a:spcPts val="0"/>
              </a:spcBef>
              <a:buNone/>
              <a:defRPr/>
            </a:lvl9pPr>
          </a:lstStyle>
          <a:p>
            <a:pPr indent="0" lvl="0" marL="0" rtl="0" algn="l">
              <a:spcBef>
                <a:spcPts val="0"/>
              </a:spcBef>
              <a:spcAft>
                <a:spcPts val="0"/>
              </a:spcAft>
              <a:buNone/>
            </a:pPr>
            <a:fld id="{00000000-1234-1234-1234-123412341234}" type="slidenum">
              <a:rPr lang="es"/>
              <a:t>‹#›</a:t>
            </a:fld>
            <a:endParaRPr/>
          </a:p>
        </p:txBody>
      </p:sp>
      <p:pic>
        <p:nvPicPr>
          <p:cNvPr descr="Screen Shot 2016-11-11 at 09.55.03.png" id="598" name="Google Shape;598;p48"/>
          <p:cNvPicPr preferRelativeResize="0"/>
          <p:nvPr/>
        </p:nvPicPr>
        <p:blipFill rotWithShape="1">
          <a:blip r:embed="rId2">
            <a:alphaModFix/>
          </a:blip>
          <a:srcRect b="0" l="0" r="0" t="0"/>
          <a:stretch/>
        </p:blipFill>
        <p:spPr>
          <a:xfrm>
            <a:off x="8124300" y="4833000"/>
            <a:ext cx="831600" cy="173251"/>
          </a:xfrm>
          <a:prstGeom prst="rect">
            <a:avLst/>
          </a:prstGeom>
          <a:noFill/>
          <a:ln>
            <a:noFill/>
          </a:ln>
        </p:spPr>
      </p:pic>
      <p:sp>
        <p:nvSpPr>
          <p:cNvPr id="599" name="Google Shape;599;p48"/>
          <p:cNvSpPr/>
          <p:nvPr/>
        </p:nvSpPr>
        <p:spPr>
          <a:xfrm>
            <a:off x="7009200" y="0"/>
            <a:ext cx="2134800" cy="5143500"/>
          </a:xfrm>
          <a:prstGeom prst="rect">
            <a:avLst/>
          </a:prstGeom>
          <a:solidFill>
            <a:schemeClr val="dk2"/>
          </a:solidFill>
          <a:ln>
            <a:noFill/>
          </a:ln>
        </p:spPr>
        <p:txBody>
          <a:bodyPr anchorCtr="0" anchor="ctr" bIns="46800" lIns="90000" spcFirstLastPara="1" rIns="90000" wrap="square" tIns="46800">
            <a:noAutofit/>
          </a:bodyPr>
          <a:lstStyle/>
          <a:p>
            <a:pPr indent="0" lvl="0" marL="0" marR="0" rtl="0" algn="ctr">
              <a:lnSpc>
                <a:spcPct val="80000"/>
              </a:lnSpc>
              <a:spcBef>
                <a:spcPts val="0"/>
              </a:spcBef>
              <a:spcAft>
                <a:spcPts val="0"/>
              </a:spcAft>
              <a:buNone/>
            </a:pPr>
            <a:r>
              <a:t/>
            </a:r>
            <a:endParaRPr sz="1400">
              <a:solidFill>
                <a:srgbClr val="FFFFFF"/>
              </a:solidFill>
              <a:latin typeface="Arial"/>
              <a:ea typeface="Arial"/>
              <a:cs typeface="Arial"/>
              <a:sym typeface="Arial"/>
            </a:endParaRPr>
          </a:p>
        </p:txBody>
      </p:sp>
      <p:grpSp>
        <p:nvGrpSpPr>
          <p:cNvPr id="600" name="Google Shape;600;p48"/>
          <p:cNvGrpSpPr/>
          <p:nvPr/>
        </p:nvGrpSpPr>
        <p:grpSpPr>
          <a:xfrm>
            <a:off x="7223126" y="1813285"/>
            <a:ext cx="1920825" cy="21835"/>
            <a:chOff x="9639300" y="2417713"/>
            <a:chExt cx="2561100" cy="29113"/>
          </a:xfrm>
        </p:grpSpPr>
        <p:cxnSp>
          <p:nvCxnSpPr>
            <p:cNvPr id="601" name="Google Shape;601;p48"/>
            <p:cNvCxnSpPr/>
            <p:nvPr/>
          </p:nvCxnSpPr>
          <p:spPr>
            <a:xfrm>
              <a:off x="9639300" y="2417713"/>
              <a:ext cx="2561100" cy="0"/>
            </a:xfrm>
            <a:prstGeom prst="straightConnector1">
              <a:avLst/>
            </a:prstGeom>
            <a:solidFill>
              <a:schemeClr val="lt1"/>
            </a:solidFill>
            <a:ln cap="flat" cmpd="sng" w="25400">
              <a:solidFill>
                <a:schemeClr val="lt1"/>
              </a:solidFill>
              <a:prstDash val="solid"/>
              <a:miter lim="800000"/>
              <a:headEnd len="sm" w="sm" type="none"/>
              <a:tailEnd len="sm" w="sm" type="none"/>
            </a:ln>
          </p:spPr>
        </p:cxnSp>
        <p:cxnSp>
          <p:nvCxnSpPr>
            <p:cNvPr id="602" name="Google Shape;602;p48"/>
            <p:cNvCxnSpPr/>
            <p:nvPr/>
          </p:nvCxnSpPr>
          <p:spPr>
            <a:xfrm>
              <a:off x="9639300" y="2446826"/>
              <a:ext cx="1291200" cy="0"/>
            </a:xfrm>
            <a:prstGeom prst="straightConnector1">
              <a:avLst/>
            </a:prstGeom>
            <a:solidFill>
              <a:schemeClr val="lt1"/>
            </a:solidFill>
            <a:ln cap="flat" cmpd="sng" w="76200">
              <a:solidFill>
                <a:schemeClr val="lt1"/>
              </a:solidFill>
              <a:prstDash val="solid"/>
              <a:miter lim="800000"/>
              <a:headEnd len="sm" w="sm" type="none"/>
              <a:tailEnd len="sm" w="sm" type="none"/>
            </a:ln>
          </p:spPr>
        </p:cxnSp>
      </p:grpSp>
      <p:sp>
        <p:nvSpPr>
          <p:cNvPr id="603" name="Google Shape;603;p48"/>
          <p:cNvSpPr txBox="1"/>
          <p:nvPr>
            <p:ph idx="1" type="body"/>
          </p:nvPr>
        </p:nvSpPr>
        <p:spPr>
          <a:xfrm>
            <a:off x="7223126" y="491410"/>
            <a:ext cx="1831500" cy="11883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0"/>
              </a:spcBef>
              <a:spcAft>
                <a:spcPts val="0"/>
              </a:spcAft>
              <a:buClr>
                <a:schemeClr val="lt1"/>
              </a:buClr>
              <a:buSzPts val="2700"/>
              <a:buNone/>
              <a:defRPr sz="2700">
                <a:solidFill>
                  <a:schemeClr val="lt1"/>
                </a:solidFill>
              </a:defRPr>
            </a:lvl1pPr>
            <a:lvl2pPr indent="-400050" lvl="1" marL="914400" rtl="0" algn="l">
              <a:lnSpc>
                <a:spcPct val="113000"/>
              </a:lnSpc>
              <a:spcBef>
                <a:spcPts val="0"/>
              </a:spcBef>
              <a:spcAft>
                <a:spcPts val="0"/>
              </a:spcAft>
              <a:buClr>
                <a:schemeClr val="lt1"/>
              </a:buClr>
              <a:buSzPts val="2700"/>
              <a:buChar char="–"/>
              <a:defRPr sz="2700">
                <a:solidFill>
                  <a:schemeClr val="lt1"/>
                </a:solidFill>
              </a:defRPr>
            </a:lvl2pPr>
            <a:lvl3pPr indent="-400050" lvl="2" marL="1371600" rtl="0" algn="l">
              <a:lnSpc>
                <a:spcPct val="113000"/>
              </a:lnSpc>
              <a:spcBef>
                <a:spcPts val="0"/>
              </a:spcBef>
              <a:spcAft>
                <a:spcPts val="0"/>
              </a:spcAft>
              <a:buClr>
                <a:schemeClr val="lt1"/>
              </a:buClr>
              <a:buSzPts val="2700"/>
              <a:buChar char="–"/>
              <a:defRPr sz="2700">
                <a:solidFill>
                  <a:schemeClr val="lt1"/>
                </a:solidFill>
              </a:defRPr>
            </a:lvl3pPr>
            <a:lvl4pPr indent="-400050" lvl="3" marL="1828800" rtl="0" algn="l">
              <a:lnSpc>
                <a:spcPct val="113000"/>
              </a:lnSpc>
              <a:spcBef>
                <a:spcPts val="0"/>
              </a:spcBef>
              <a:spcAft>
                <a:spcPts val="0"/>
              </a:spcAft>
              <a:buClr>
                <a:schemeClr val="lt1"/>
              </a:buClr>
              <a:buSzPts val="2700"/>
              <a:buChar char="–"/>
              <a:defRPr sz="2700">
                <a:solidFill>
                  <a:schemeClr val="lt1"/>
                </a:solidFill>
              </a:defRPr>
            </a:lvl4pPr>
            <a:lvl5pPr indent="-400050" lvl="4" marL="2286000" rtl="0" algn="l">
              <a:lnSpc>
                <a:spcPct val="113000"/>
              </a:lnSpc>
              <a:spcBef>
                <a:spcPts val="0"/>
              </a:spcBef>
              <a:spcAft>
                <a:spcPts val="0"/>
              </a:spcAft>
              <a:buClr>
                <a:schemeClr val="lt1"/>
              </a:buClr>
              <a:buSzPts val="2700"/>
              <a:buChar char="–"/>
              <a:defRPr sz="27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604" name="Google Shape;604;p48"/>
          <p:cNvSpPr txBox="1"/>
          <p:nvPr>
            <p:ph idx="3" type="body"/>
          </p:nvPr>
        </p:nvSpPr>
        <p:spPr>
          <a:xfrm>
            <a:off x="7223126" y="2073632"/>
            <a:ext cx="1726500" cy="620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1600"/>
              <a:buNone/>
              <a:defRPr sz="1600">
                <a:solidFill>
                  <a:schemeClr val="lt1"/>
                </a:solidFill>
              </a:defRPr>
            </a:lvl1pPr>
            <a:lvl2pPr indent="-285750" lvl="1" marL="914400" rtl="0" algn="l">
              <a:lnSpc>
                <a:spcPct val="90000"/>
              </a:lnSpc>
              <a:spcBef>
                <a:spcPts val="1400"/>
              </a:spcBef>
              <a:spcAft>
                <a:spcPts val="0"/>
              </a:spcAft>
              <a:buClr>
                <a:schemeClr val="lt1"/>
              </a:buClr>
              <a:buSzPts val="900"/>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605" name="Google Shape;605;p48"/>
          <p:cNvSpPr txBox="1"/>
          <p:nvPr>
            <p:ph idx="4" type="body"/>
          </p:nvPr>
        </p:nvSpPr>
        <p:spPr>
          <a:xfrm>
            <a:off x="7223126" y="3625832"/>
            <a:ext cx="1726500" cy="8634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0"/>
              </a:spcBef>
              <a:spcAft>
                <a:spcPts val="0"/>
              </a:spcAft>
              <a:buClr>
                <a:schemeClr val="lt1"/>
              </a:buClr>
              <a:buSzPts val="900"/>
              <a:buNone/>
              <a:defRPr sz="900">
                <a:solidFill>
                  <a:schemeClr val="lt1"/>
                </a:solidFill>
              </a:defRPr>
            </a:lvl1pPr>
            <a:lvl2pPr indent="-285750" lvl="1" marL="914400" rtl="0" algn="l">
              <a:lnSpc>
                <a:spcPct val="90000"/>
              </a:lnSpc>
              <a:spcBef>
                <a:spcPts val="0"/>
              </a:spcBef>
              <a:spcAft>
                <a:spcPts val="0"/>
              </a:spcAft>
              <a:buClr>
                <a:schemeClr val="lt1"/>
              </a:buClr>
              <a:buSzPts val="900"/>
              <a:buFont typeface="Arial"/>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606" name="Google Shape;606;p48"/>
          <p:cNvSpPr txBox="1"/>
          <p:nvPr>
            <p:ph idx="5" type="body"/>
          </p:nvPr>
        </p:nvSpPr>
        <p:spPr>
          <a:xfrm>
            <a:off x="7223126" y="2742193"/>
            <a:ext cx="1726500" cy="8352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900"/>
              <a:buNone/>
              <a:defRPr sz="900">
                <a:solidFill>
                  <a:schemeClr val="lt1"/>
                </a:solidFill>
              </a:defRPr>
            </a:lvl1pPr>
            <a:lvl2pPr indent="-285750" lvl="1" marL="914400" rtl="0" algn="l">
              <a:lnSpc>
                <a:spcPct val="90000"/>
              </a:lnSpc>
              <a:spcBef>
                <a:spcPts val="0"/>
              </a:spcBef>
              <a:spcAft>
                <a:spcPts val="0"/>
              </a:spcAft>
              <a:buClr>
                <a:schemeClr val="lt1"/>
              </a:buClr>
              <a:buSzPts val="900"/>
              <a:buFont typeface="Arial"/>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cxnSp>
        <p:nvCxnSpPr>
          <p:cNvPr id="607" name="Google Shape;607;p48"/>
          <p:cNvCxnSpPr/>
          <p:nvPr/>
        </p:nvCxnSpPr>
        <p:spPr>
          <a:xfrm>
            <a:off x="7009118" y="0"/>
            <a:ext cx="0" cy="5143500"/>
          </a:xfrm>
          <a:prstGeom prst="straightConnector1">
            <a:avLst/>
          </a:prstGeom>
          <a:noFill/>
          <a:ln cap="flat" cmpd="sng" w="9525">
            <a:solidFill>
              <a:schemeClr val="lt1"/>
            </a:solidFill>
            <a:prstDash val="solid"/>
            <a:miter lim="800000"/>
            <a:headEnd len="sm" w="sm" type="none"/>
            <a:tailEnd len="sm" w="sm" type="none"/>
          </a:ln>
        </p:spPr>
      </p:cxnSp>
      <p:grpSp>
        <p:nvGrpSpPr>
          <p:cNvPr id="608" name="Google Shape;608;p48"/>
          <p:cNvGrpSpPr/>
          <p:nvPr/>
        </p:nvGrpSpPr>
        <p:grpSpPr>
          <a:xfrm>
            <a:off x="8138483" y="4847551"/>
            <a:ext cx="809701" cy="149902"/>
            <a:chOff x="830300" y="1716088"/>
            <a:chExt cx="10058401" cy="1862137"/>
          </a:xfrm>
        </p:grpSpPr>
        <p:sp>
          <p:nvSpPr>
            <p:cNvPr id="609" name="Google Shape;609;p48"/>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10" name="Google Shape;610;p48"/>
            <p:cNvSpPr/>
            <p:nvPr/>
          </p:nvSpPr>
          <p:spPr>
            <a:xfrm>
              <a:off x="3130588" y="1749425"/>
              <a:ext cx="435000" cy="1789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11" name="Google Shape;611;p48"/>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12" name="Google Shape;612;p48"/>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13" name="Google Shape;613;p48"/>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14" name="Google Shape;614;p48"/>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615" name="Google Shape;615;p48"/>
          <p:cNvSpPr txBox="1"/>
          <p:nvPr>
            <p:ph idx="6" type="body"/>
          </p:nvPr>
        </p:nvSpPr>
        <p:spPr>
          <a:xfrm>
            <a:off x="7223126" y="249157"/>
            <a:ext cx="1713900" cy="1050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C2C2C7"/>
              </a:buClr>
              <a:buSzPts val="600"/>
              <a:buNone/>
              <a:defRPr sz="600">
                <a:solidFill>
                  <a:srgbClr val="C2C2C7"/>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pictures, text and sidebar">
  <p:cSld name="Two pictures, text and sidebar">
    <p:spTree>
      <p:nvGrpSpPr>
        <p:cNvPr id="616" name="Shape 616"/>
        <p:cNvGrpSpPr/>
        <p:nvPr/>
      </p:nvGrpSpPr>
      <p:grpSpPr>
        <a:xfrm>
          <a:off x="0" y="0"/>
          <a:ext cx="0" cy="0"/>
          <a:chOff x="0" y="0"/>
          <a:chExt cx="0" cy="0"/>
        </a:xfrm>
      </p:grpSpPr>
      <p:sp>
        <p:nvSpPr>
          <p:cNvPr id="617" name="Google Shape;617;p49"/>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8" name="Google Shape;618;p49"/>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9" name="Google Shape;619;p49"/>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a:lvl1pPr>
            <a:lvl2pPr indent="0" lvl="1" marL="0" rtl="0" algn="l">
              <a:lnSpc>
                <a:spcPct val="100000"/>
              </a:lnSpc>
              <a:spcBef>
                <a:spcPts val="0"/>
              </a:spcBef>
              <a:buNone/>
              <a:defRPr/>
            </a:lvl2pPr>
            <a:lvl3pPr indent="0" lvl="2" marL="0" rtl="0" algn="l">
              <a:lnSpc>
                <a:spcPct val="100000"/>
              </a:lnSpc>
              <a:spcBef>
                <a:spcPts val="0"/>
              </a:spcBef>
              <a:buNone/>
              <a:defRPr/>
            </a:lvl3pPr>
            <a:lvl4pPr indent="0" lvl="3" marL="0" rtl="0" algn="l">
              <a:lnSpc>
                <a:spcPct val="100000"/>
              </a:lnSpc>
              <a:spcBef>
                <a:spcPts val="0"/>
              </a:spcBef>
              <a:buNone/>
              <a:defRPr/>
            </a:lvl4pPr>
            <a:lvl5pPr indent="0" lvl="4" marL="0" rtl="0" algn="l">
              <a:lnSpc>
                <a:spcPct val="100000"/>
              </a:lnSpc>
              <a:spcBef>
                <a:spcPts val="0"/>
              </a:spcBef>
              <a:buNone/>
              <a:defRPr/>
            </a:lvl5pPr>
            <a:lvl6pPr indent="0" lvl="5" marL="0" rtl="0" algn="l">
              <a:lnSpc>
                <a:spcPct val="100000"/>
              </a:lnSpc>
              <a:spcBef>
                <a:spcPts val="0"/>
              </a:spcBef>
              <a:buNone/>
              <a:defRPr/>
            </a:lvl6pPr>
            <a:lvl7pPr indent="0" lvl="6" marL="0" rtl="0" algn="l">
              <a:lnSpc>
                <a:spcPct val="100000"/>
              </a:lnSpc>
              <a:spcBef>
                <a:spcPts val="0"/>
              </a:spcBef>
              <a:buNone/>
              <a:defRPr/>
            </a:lvl7pPr>
            <a:lvl8pPr indent="0" lvl="7" marL="0" rtl="0" algn="l">
              <a:lnSpc>
                <a:spcPct val="100000"/>
              </a:lnSpc>
              <a:spcBef>
                <a:spcPts val="0"/>
              </a:spcBef>
              <a:buNone/>
              <a:defRPr/>
            </a:lvl8pPr>
            <a:lvl9pPr indent="0" lvl="8" marL="0" rtl="0" algn="l">
              <a:lnSpc>
                <a:spcPct val="100000"/>
              </a:lnSpc>
              <a:spcBef>
                <a:spcPts val="0"/>
              </a:spcBef>
              <a:buNone/>
              <a:defRPr/>
            </a:lvl9pPr>
          </a:lstStyle>
          <a:p>
            <a:pPr indent="0" lvl="0" marL="0" rtl="0" algn="l">
              <a:spcBef>
                <a:spcPts val="0"/>
              </a:spcBef>
              <a:spcAft>
                <a:spcPts val="0"/>
              </a:spcAft>
              <a:buNone/>
            </a:pPr>
            <a:fld id="{00000000-1234-1234-1234-123412341234}" type="slidenum">
              <a:rPr lang="es"/>
              <a:t>‹#›</a:t>
            </a:fld>
            <a:endParaRPr/>
          </a:p>
        </p:txBody>
      </p:sp>
      <p:pic>
        <p:nvPicPr>
          <p:cNvPr descr="Screen Shot 2016-11-11 at 09.55.03.png" id="620" name="Google Shape;620;p49"/>
          <p:cNvPicPr preferRelativeResize="0"/>
          <p:nvPr/>
        </p:nvPicPr>
        <p:blipFill rotWithShape="1">
          <a:blip r:embed="rId2">
            <a:alphaModFix/>
          </a:blip>
          <a:srcRect b="0" l="0" r="0" t="0"/>
          <a:stretch/>
        </p:blipFill>
        <p:spPr>
          <a:xfrm>
            <a:off x="8124300" y="4833000"/>
            <a:ext cx="831600" cy="173251"/>
          </a:xfrm>
          <a:prstGeom prst="rect">
            <a:avLst/>
          </a:prstGeom>
          <a:noFill/>
          <a:ln>
            <a:noFill/>
          </a:ln>
        </p:spPr>
      </p:pic>
      <p:sp>
        <p:nvSpPr>
          <p:cNvPr id="621" name="Google Shape;621;p49"/>
          <p:cNvSpPr/>
          <p:nvPr/>
        </p:nvSpPr>
        <p:spPr>
          <a:xfrm>
            <a:off x="7009119" y="0"/>
            <a:ext cx="2134800" cy="5143500"/>
          </a:xfrm>
          <a:prstGeom prst="rect">
            <a:avLst/>
          </a:prstGeom>
          <a:solidFill>
            <a:schemeClr val="dk2"/>
          </a:solidFill>
          <a:ln>
            <a:noFill/>
          </a:ln>
        </p:spPr>
        <p:txBody>
          <a:bodyPr anchorCtr="0" anchor="ctr" bIns="46800" lIns="90000" spcFirstLastPara="1" rIns="90000" wrap="square" tIns="46800">
            <a:noAutofit/>
          </a:bodyPr>
          <a:lstStyle/>
          <a:p>
            <a:pPr indent="0" lvl="0" marL="0" marR="0" rtl="0" algn="ctr">
              <a:lnSpc>
                <a:spcPct val="80000"/>
              </a:lnSpc>
              <a:spcBef>
                <a:spcPts val="0"/>
              </a:spcBef>
              <a:spcAft>
                <a:spcPts val="0"/>
              </a:spcAft>
              <a:buNone/>
            </a:pPr>
            <a:r>
              <a:t/>
            </a:r>
            <a:endParaRPr sz="1400">
              <a:solidFill>
                <a:srgbClr val="FFFFFF"/>
              </a:solidFill>
              <a:latin typeface="Arial"/>
              <a:ea typeface="Arial"/>
              <a:cs typeface="Arial"/>
              <a:sym typeface="Arial"/>
            </a:endParaRPr>
          </a:p>
        </p:txBody>
      </p:sp>
      <p:grpSp>
        <p:nvGrpSpPr>
          <p:cNvPr id="622" name="Google Shape;622;p49"/>
          <p:cNvGrpSpPr/>
          <p:nvPr/>
        </p:nvGrpSpPr>
        <p:grpSpPr>
          <a:xfrm>
            <a:off x="7223126" y="1813285"/>
            <a:ext cx="1920600" cy="21835"/>
            <a:chOff x="9639300" y="2417713"/>
            <a:chExt cx="2560800" cy="29113"/>
          </a:xfrm>
        </p:grpSpPr>
        <p:cxnSp>
          <p:nvCxnSpPr>
            <p:cNvPr id="623" name="Google Shape;623;p49"/>
            <p:cNvCxnSpPr/>
            <p:nvPr/>
          </p:nvCxnSpPr>
          <p:spPr>
            <a:xfrm>
              <a:off x="9639300" y="2417713"/>
              <a:ext cx="2560800" cy="0"/>
            </a:xfrm>
            <a:prstGeom prst="straightConnector1">
              <a:avLst/>
            </a:prstGeom>
            <a:solidFill>
              <a:schemeClr val="lt1"/>
            </a:solidFill>
            <a:ln cap="flat" cmpd="sng" w="25400">
              <a:solidFill>
                <a:schemeClr val="lt1"/>
              </a:solidFill>
              <a:prstDash val="solid"/>
              <a:miter lim="800000"/>
              <a:headEnd len="sm" w="sm" type="none"/>
              <a:tailEnd len="sm" w="sm" type="none"/>
            </a:ln>
          </p:spPr>
        </p:cxnSp>
        <p:cxnSp>
          <p:nvCxnSpPr>
            <p:cNvPr id="624" name="Google Shape;624;p49"/>
            <p:cNvCxnSpPr/>
            <p:nvPr/>
          </p:nvCxnSpPr>
          <p:spPr>
            <a:xfrm>
              <a:off x="9639300" y="2446826"/>
              <a:ext cx="1291200" cy="0"/>
            </a:xfrm>
            <a:prstGeom prst="straightConnector1">
              <a:avLst/>
            </a:prstGeom>
            <a:solidFill>
              <a:schemeClr val="lt1"/>
            </a:solidFill>
            <a:ln cap="flat" cmpd="sng" w="76200">
              <a:solidFill>
                <a:schemeClr val="lt1"/>
              </a:solidFill>
              <a:prstDash val="solid"/>
              <a:miter lim="800000"/>
              <a:headEnd len="sm" w="sm" type="none"/>
              <a:tailEnd len="sm" w="sm" type="none"/>
            </a:ln>
          </p:spPr>
        </p:cxnSp>
      </p:grpSp>
      <p:sp>
        <p:nvSpPr>
          <p:cNvPr id="625" name="Google Shape;625;p49"/>
          <p:cNvSpPr txBox="1"/>
          <p:nvPr>
            <p:ph idx="1" type="body"/>
          </p:nvPr>
        </p:nvSpPr>
        <p:spPr>
          <a:xfrm>
            <a:off x="7223126" y="491410"/>
            <a:ext cx="1831500" cy="11883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0"/>
              </a:spcBef>
              <a:spcAft>
                <a:spcPts val="0"/>
              </a:spcAft>
              <a:buClr>
                <a:schemeClr val="lt1"/>
              </a:buClr>
              <a:buSzPts val="2700"/>
              <a:buNone/>
              <a:defRPr sz="2700">
                <a:solidFill>
                  <a:schemeClr val="lt1"/>
                </a:solidFill>
              </a:defRPr>
            </a:lvl1pPr>
            <a:lvl2pPr indent="-400050" lvl="1" marL="914400" rtl="0" algn="l">
              <a:lnSpc>
                <a:spcPct val="113000"/>
              </a:lnSpc>
              <a:spcBef>
                <a:spcPts val="0"/>
              </a:spcBef>
              <a:spcAft>
                <a:spcPts val="0"/>
              </a:spcAft>
              <a:buClr>
                <a:schemeClr val="lt1"/>
              </a:buClr>
              <a:buSzPts val="2700"/>
              <a:buChar char="–"/>
              <a:defRPr sz="2700">
                <a:solidFill>
                  <a:schemeClr val="lt1"/>
                </a:solidFill>
              </a:defRPr>
            </a:lvl2pPr>
            <a:lvl3pPr indent="-400050" lvl="2" marL="1371600" rtl="0" algn="l">
              <a:lnSpc>
                <a:spcPct val="113000"/>
              </a:lnSpc>
              <a:spcBef>
                <a:spcPts val="0"/>
              </a:spcBef>
              <a:spcAft>
                <a:spcPts val="0"/>
              </a:spcAft>
              <a:buClr>
                <a:schemeClr val="lt1"/>
              </a:buClr>
              <a:buSzPts val="2700"/>
              <a:buChar char="–"/>
              <a:defRPr sz="2700">
                <a:solidFill>
                  <a:schemeClr val="lt1"/>
                </a:solidFill>
              </a:defRPr>
            </a:lvl3pPr>
            <a:lvl4pPr indent="-400050" lvl="3" marL="1828800" rtl="0" algn="l">
              <a:lnSpc>
                <a:spcPct val="113000"/>
              </a:lnSpc>
              <a:spcBef>
                <a:spcPts val="0"/>
              </a:spcBef>
              <a:spcAft>
                <a:spcPts val="0"/>
              </a:spcAft>
              <a:buClr>
                <a:schemeClr val="lt1"/>
              </a:buClr>
              <a:buSzPts val="2700"/>
              <a:buChar char="–"/>
              <a:defRPr sz="2700">
                <a:solidFill>
                  <a:schemeClr val="lt1"/>
                </a:solidFill>
              </a:defRPr>
            </a:lvl4pPr>
            <a:lvl5pPr indent="-400050" lvl="4" marL="2286000" rtl="0" algn="l">
              <a:lnSpc>
                <a:spcPct val="113000"/>
              </a:lnSpc>
              <a:spcBef>
                <a:spcPts val="0"/>
              </a:spcBef>
              <a:spcAft>
                <a:spcPts val="0"/>
              </a:spcAft>
              <a:buClr>
                <a:schemeClr val="lt1"/>
              </a:buClr>
              <a:buSzPts val="2700"/>
              <a:buChar char="–"/>
              <a:defRPr sz="27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626" name="Google Shape;626;p49"/>
          <p:cNvSpPr txBox="1"/>
          <p:nvPr>
            <p:ph idx="2" type="body"/>
          </p:nvPr>
        </p:nvSpPr>
        <p:spPr>
          <a:xfrm>
            <a:off x="7223126" y="2073632"/>
            <a:ext cx="1726500" cy="620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1600"/>
              <a:buNone/>
              <a:defRPr sz="1600">
                <a:solidFill>
                  <a:schemeClr val="lt1"/>
                </a:solidFill>
              </a:defRPr>
            </a:lvl1pPr>
            <a:lvl2pPr indent="-285750" lvl="1" marL="914400" rtl="0" algn="l">
              <a:lnSpc>
                <a:spcPct val="90000"/>
              </a:lnSpc>
              <a:spcBef>
                <a:spcPts val="1400"/>
              </a:spcBef>
              <a:spcAft>
                <a:spcPts val="0"/>
              </a:spcAft>
              <a:buClr>
                <a:schemeClr val="lt1"/>
              </a:buClr>
              <a:buSzPts val="900"/>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627" name="Google Shape;627;p49"/>
          <p:cNvSpPr txBox="1"/>
          <p:nvPr>
            <p:ph idx="3" type="body"/>
          </p:nvPr>
        </p:nvSpPr>
        <p:spPr>
          <a:xfrm>
            <a:off x="7223126" y="3625832"/>
            <a:ext cx="1726500" cy="8634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0"/>
              </a:spcBef>
              <a:spcAft>
                <a:spcPts val="0"/>
              </a:spcAft>
              <a:buClr>
                <a:schemeClr val="lt1"/>
              </a:buClr>
              <a:buSzPts val="900"/>
              <a:buNone/>
              <a:defRPr sz="900">
                <a:solidFill>
                  <a:schemeClr val="lt1"/>
                </a:solidFill>
              </a:defRPr>
            </a:lvl1pPr>
            <a:lvl2pPr indent="-285750" lvl="1" marL="914400" rtl="0" algn="l">
              <a:lnSpc>
                <a:spcPct val="90000"/>
              </a:lnSpc>
              <a:spcBef>
                <a:spcPts val="0"/>
              </a:spcBef>
              <a:spcAft>
                <a:spcPts val="0"/>
              </a:spcAft>
              <a:buClr>
                <a:schemeClr val="lt1"/>
              </a:buClr>
              <a:buSzPts val="900"/>
              <a:buFont typeface="Arial"/>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628" name="Google Shape;628;p49"/>
          <p:cNvSpPr txBox="1"/>
          <p:nvPr>
            <p:ph idx="4" type="body"/>
          </p:nvPr>
        </p:nvSpPr>
        <p:spPr>
          <a:xfrm>
            <a:off x="7223126" y="2742193"/>
            <a:ext cx="1726500" cy="8352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900"/>
              <a:buNone/>
              <a:defRPr sz="900">
                <a:solidFill>
                  <a:schemeClr val="lt1"/>
                </a:solidFill>
              </a:defRPr>
            </a:lvl1pPr>
            <a:lvl2pPr indent="-285750" lvl="1" marL="914400" rtl="0" algn="l">
              <a:lnSpc>
                <a:spcPct val="90000"/>
              </a:lnSpc>
              <a:spcBef>
                <a:spcPts val="0"/>
              </a:spcBef>
              <a:spcAft>
                <a:spcPts val="0"/>
              </a:spcAft>
              <a:buClr>
                <a:schemeClr val="lt1"/>
              </a:buClr>
              <a:buSzPts val="900"/>
              <a:buFont typeface="Arial"/>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629" name="Google Shape;629;p49"/>
          <p:cNvSpPr txBox="1"/>
          <p:nvPr>
            <p:ph type="title"/>
          </p:nvPr>
        </p:nvSpPr>
        <p:spPr>
          <a:xfrm>
            <a:off x="359569" y="490269"/>
            <a:ext cx="6425400" cy="6777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30" name="Google Shape;630;p49"/>
          <p:cNvSpPr txBox="1"/>
          <p:nvPr>
            <p:ph idx="5" type="body"/>
          </p:nvPr>
        </p:nvSpPr>
        <p:spPr>
          <a:xfrm>
            <a:off x="361447" y="1174500"/>
            <a:ext cx="3078000" cy="317100"/>
          </a:xfrm>
          <a:prstGeom prst="rect">
            <a:avLst/>
          </a:prstGeom>
          <a:noFill/>
          <a:ln>
            <a:noFill/>
          </a:ln>
        </p:spPr>
        <p:txBody>
          <a:bodyPr anchorCtr="0" anchor="t" bIns="0" lIns="0" spcFirstLastPara="1" rIns="0" wrap="square" tIns="0">
            <a:noAutofit/>
          </a:bodyPr>
          <a:lstStyle>
            <a:lvl1pPr indent="-228600" lvl="0" marL="457200" rtl="0" algn="l">
              <a:lnSpc>
                <a:spcPct val="113000"/>
              </a:lnSpc>
              <a:spcBef>
                <a:spcPts val="0"/>
              </a:spcBef>
              <a:spcAft>
                <a:spcPts val="0"/>
              </a:spcAft>
              <a:buClr>
                <a:srgbClr val="595959"/>
              </a:buClr>
              <a:buSzPts val="1100"/>
              <a:buNone/>
              <a:defRPr b="1"/>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631" name="Google Shape;631;p49"/>
          <p:cNvSpPr txBox="1"/>
          <p:nvPr>
            <p:ph idx="6" type="body"/>
          </p:nvPr>
        </p:nvSpPr>
        <p:spPr>
          <a:xfrm>
            <a:off x="3707100" y="1174500"/>
            <a:ext cx="3078000" cy="317100"/>
          </a:xfrm>
          <a:prstGeom prst="rect">
            <a:avLst/>
          </a:prstGeom>
          <a:noFill/>
          <a:ln>
            <a:noFill/>
          </a:ln>
        </p:spPr>
        <p:txBody>
          <a:bodyPr anchorCtr="0" anchor="t" bIns="0" lIns="0" spcFirstLastPara="1" rIns="0" wrap="square" tIns="0">
            <a:noAutofit/>
          </a:bodyPr>
          <a:lstStyle>
            <a:lvl1pPr indent="-228600" lvl="0" marL="457200" rtl="0" algn="l">
              <a:lnSpc>
                <a:spcPct val="113000"/>
              </a:lnSpc>
              <a:spcBef>
                <a:spcPts val="0"/>
              </a:spcBef>
              <a:spcAft>
                <a:spcPts val="0"/>
              </a:spcAft>
              <a:buClr>
                <a:srgbClr val="595959"/>
              </a:buClr>
              <a:buSzPts val="1100"/>
              <a:buNone/>
              <a:defRPr b="1"/>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632" name="Google Shape;632;p49"/>
          <p:cNvSpPr/>
          <p:nvPr>
            <p:ph idx="7" type="pic"/>
          </p:nvPr>
        </p:nvSpPr>
        <p:spPr>
          <a:xfrm>
            <a:off x="359569" y="1545636"/>
            <a:ext cx="3078000" cy="2597100"/>
          </a:xfrm>
          <a:prstGeom prst="rect">
            <a:avLst/>
          </a:prstGeom>
          <a:noFill/>
          <a:ln>
            <a:noFill/>
          </a:ln>
        </p:spPr>
        <p:txBody>
          <a:bodyPr anchorCtr="0" anchor="t" bIns="0" lIns="0" spcFirstLastPara="1" rIns="0" wrap="square" tIns="0">
            <a:noAutofit/>
          </a:bodyPr>
          <a:lstStyle>
            <a:lvl1pPr lvl="0" marR="0" rtl="0" algn="l">
              <a:lnSpc>
                <a:spcPct val="113000"/>
              </a:lnSpc>
              <a:spcBef>
                <a:spcPts val="0"/>
              </a:spcBef>
              <a:spcAft>
                <a:spcPts val="0"/>
              </a:spcAft>
              <a:buClr>
                <a:srgbClr val="595959"/>
              </a:buClr>
              <a:buSzPts val="1100"/>
              <a:buFont typeface="Arial"/>
              <a:buNone/>
              <a:defRPr b="0" i="0" sz="1100" u="none" cap="none" strike="noStrike">
                <a:solidFill>
                  <a:srgbClr val="595959"/>
                </a:solidFill>
                <a:latin typeface="Arial"/>
                <a:ea typeface="Arial"/>
                <a:cs typeface="Arial"/>
                <a:sym typeface="Arial"/>
              </a:defRPr>
            </a:lvl1pPr>
            <a:lvl2pPr lvl="1"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2pPr>
            <a:lvl3pPr lvl="2"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3pPr>
            <a:lvl4pPr lvl="3"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4pPr>
            <a:lvl5pPr lvl="4"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5pPr>
            <a:lvl6pPr lvl="5"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6pPr>
            <a:lvl7pPr lvl="6"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7pPr>
            <a:lvl8pPr lvl="7"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8pPr>
            <a:lvl9pPr lvl="8"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9pPr>
          </a:lstStyle>
          <a:p/>
        </p:txBody>
      </p:sp>
      <p:sp>
        <p:nvSpPr>
          <p:cNvPr id="633" name="Google Shape;633;p49"/>
          <p:cNvSpPr/>
          <p:nvPr>
            <p:ph idx="8" type="pic"/>
          </p:nvPr>
        </p:nvSpPr>
        <p:spPr>
          <a:xfrm>
            <a:off x="3707100" y="1545636"/>
            <a:ext cx="3078000" cy="2597100"/>
          </a:xfrm>
          <a:prstGeom prst="rect">
            <a:avLst/>
          </a:prstGeom>
          <a:noFill/>
          <a:ln>
            <a:noFill/>
          </a:ln>
        </p:spPr>
        <p:txBody>
          <a:bodyPr anchorCtr="0" anchor="t" bIns="0" lIns="0" spcFirstLastPara="1" rIns="0" wrap="square" tIns="0">
            <a:noAutofit/>
          </a:bodyPr>
          <a:lstStyle>
            <a:lvl1pPr lvl="0" marR="0" rtl="0" algn="l">
              <a:lnSpc>
                <a:spcPct val="113000"/>
              </a:lnSpc>
              <a:spcBef>
                <a:spcPts val="0"/>
              </a:spcBef>
              <a:spcAft>
                <a:spcPts val="0"/>
              </a:spcAft>
              <a:buClr>
                <a:srgbClr val="595959"/>
              </a:buClr>
              <a:buSzPts val="1100"/>
              <a:buFont typeface="Arial"/>
              <a:buNone/>
              <a:defRPr b="0" i="0" sz="1100" u="none" cap="none" strike="noStrike">
                <a:solidFill>
                  <a:srgbClr val="595959"/>
                </a:solidFill>
                <a:latin typeface="Arial"/>
                <a:ea typeface="Arial"/>
                <a:cs typeface="Arial"/>
                <a:sym typeface="Arial"/>
              </a:defRPr>
            </a:lvl1pPr>
            <a:lvl2pPr lvl="1"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2pPr>
            <a:lvl3pPr lvl="2"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3pPr>
            <a:lvl4pPr lvl="3"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4pPr>
            <a:lvl5pPr lvl="4"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5pPr>
            <a:lvl6pPr lvl="5"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6pPr>
            <a:lvl7pPr lvl="6"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7pPr>
            <a:lvl8pPr lvl="7"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8pPr>
            <a:lvl9pPr lvl="8"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9pPr>
          </a:lstStyle>
          <a:p/>
        </p:txBody>
      </p:sp>
      <p:cxnSp>
        <p:nvCxnSpPr>
          <p:cNvPr id="634" name="Google Shape;634;p49"/>
          <p:cNvCxnSpPr/>
          <p:nvPr/>
        </p:nvCxnSpPr>
        <p:spPr>
          <a:xfrm>
            <a:off x="7009118" y="0"/>
            <a:ext cx="0" cy="5143500"/>
          </a:xfrm>
          <a:prstGeom prst="straightConnector1">
            <a:avLst/>
          </a:prstGeom>
          <a:noFill/>
          <a:ln cap="flat" cmpd="sng" w="9525">
            <a:solidFill>
              <a:schemeClr val="lt1"/>
            </a:solidFill>
            <a:prstDash val="solid"/>
            <a:miter lim="800000"/>
            <a:headEnd len="sm" w="sm" type="none"/>
            <a:tailEnd len="sm" w="sm" type="none"/>
          </a:ln>
        </p:spPr>
      </p:cxnSp>
      <p:grpSp>
        <p:nvGrpSpPr>
          <p:cNvPr id="635" name="Google Shape;635;p49"/>
          <p:cNvGrpSpPr/>
          <p:nvPr/>
        </p:nvGrpSpPr>
        <p:grpSpPr>
          <a:xfrm>
            <a:off x="8138483" y="4847551"/>
            <a:ext cx="809701" cy="149902"/>
            <a:chOff x="830300" y="1716088"/>
            <a:chExt cx="10058401" cy="1862137"/>
          </a:xfrm>
        </p:grpSpPr>
        <p:sp>
          <p:nvSpPr>
            <p:cNvPr id="636" name="Google Shape;636;p49"/>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37" name="Google Shape;637;p49"/>
            <p:cNvSpPr/>
            <p:nvPr/>
          </p:nvSpPr>
          <p:spPr>
            <a:xfrm>
              <a:off x="3130588" y="1749425"/>
              <a:ext cx="435000" cy="1789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38" name="Google Shape;638;p49"/>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39" name="Google Shape;639;p49"/>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40" name="Google Shape;640;p49"/>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41" name="Google Shape;641;p49"/>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642" name="Google Shape;642;p49"/>
          <p:cNvSpPr txBox="1"/>
          <p:nvPr>
            <p:ph idx="9" type="body"/>
          </p:nvPr>
        </p:nvSpPr>
        <p:spPr>
          <a:xfrm>
            <a:off x="359569" y="4196735"/>
            <a:ext cx="3077700" cy="365700"/>
          </a:xfrm>
          <a:prstGeom prst="rect">
            <a:avLst/>
          </a:prstGeom>
          <a:noFill/>
          <a:ln>
            <a:noFill/>
          </a:ln>
        </p:spPr>
        <p:txBody>
          <a:bodyPr anchorCtr="0" anchor="t" bIns="0" lIns="0" spcFirstLastPara="1" rIns="0" wrap="square" tIns="0">
            <a:noAutofit/>
          </a:bodyPr>
          <a:lstStyle>
            <a:lvl1pPr indent="-317500" lvl="0" marL="457200" rtl="0" algn="l">
              <a:lnSpc>
                <a:spcPct val="113000"/>
              </a:lnSpc>
              <a:spcBef>
                <a:spcPts val="0"/>
              </a:spcBef>
              <a:spcAft>
                <a:spcPts val="0"/>
              </a:spcAft>
              <a:buClr>
                <a:srgbClr val="595959"/>
              </a:buClr>
              <a:buSzPts val="1400"/>
              <a:buChar char="•"/>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643" name="Google Shape;643;p49"/>
          <p:cNvSpPr txBox="1"/>
          <p:nvPr>
            <p:ph idx="13" type="body"/>
          </p:nvPr>
        </p:nvSpPr>
        <p:spPr>
          <a:xfrm>
            <a:off x="3707100" y="4196735"/>
            <a:ext cx="3077700" cy="365700"/>
          </a:xfrm>
          <a:prstGeom prst="rect">
            <a:avLst/>
          </a:prstGeom>
          <a:noFill/>
          <a:ln>
            <a:noFill/>
          </a:ln>
        </p:spPr>
        <p:txBody>
          <a:bodyPr anchorCtr="0" anchor="t" bIns="0" lIns="0" spcFirstLastPara="1" rIns="0" wrap="square" tIns="0">
            <a:noAutofit/>
          </a:bodyPr>
          <a:lstStyle>
            <a:lvl1pPr indent="-317500" lvl="0" marL="457200" rtl="0" algn="l">
              <a:lnSpc>
                <a:spcPct val="113000"/>
              </a:lnSpc>
              <a:spcBef>
                <a:spcPts val="0"/>
              </a:spcBef>
              <a:spcAft>
                <a:spcPts val="0"/>
              </a:spcAft>
              <a:buClr>
                <a:srgbClr val="595959"/>
              </a:buClr>
              <a:buSzPts val="1400"/>
              <a:buChar char="•"/>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644" name="Google Shape;644;p49"/>
          <p:cNvSpPr txBox="1"/>
          <p:nvPr>
            <p:ph idx="14" type="body"/>
          </p:nvPr>
        </p:nvSpPr>
        <p:spPr>
          <a:xfrm>
            <a:off x="7223126" y="249157"/>
            <a:ext cx="1713900" cy="1050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C2C2C7"/>
              </a:buClr>
              <a:buSzPts val="600"/>
              <a:buNone/>
              <a:defRPr sz="600">
                <a:solidFill>
                  <a:srgbClr val="C2C2C7"/>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and sidebar">
  <p:cSld name="Content and sidebar">
    <p:spTree>
      <p:nvGrpSpPr>
        <p:cNvPr id="645" name="Shape 645"/>
        <p:cNvGrpSpPr/>
        <p:nvPr/>
      </p:nvGrpSpPr>
      <p:grpSpPr>
        <a:xfrm>
          <a:off x="0" y="0"/>
          <a:ext cx="0" cy="0"/>
          <a:chOff x="0" y="0"/>
          <a:chExt cx="0" cy="0"/>
        </a:xfrm>
      </p:grpSpPr>
      <p:sp>
        <p:nvSpPr>
          <p:cNvPr id="646" name="Google Shape;646;p50"/>
          <p:cNvSpPr txBox="1"/>
          <p:nvPr>
            <p:ph idx="1" type="body"/>
          </p:nvPr>
        </p:nvSpPr>
        <p:spPr>
          <a:xfrm>
            <a:off x="359569" y="1174500"/>
            <a:ext cx="6432900" cy="3387900"/>
          </a:xfrm>
          <a:prstGeom prst="rect">
            <a:avLst/>
          </a:prstGeom>
          <a:noFill/>
          <a:ln>
            <a:noFill/>
          </a:ln>
        </p:spPr>
        <p:txBody>
          <a:bodyPr anchorCtr="0" anchor="t" bIns="0" lIns="0" spcFirstLastPara="1" rIns="0" wrap="square" tIns="0">
            <a:noAutofit/>
          </a:bodyPr>
          <a:lstStyle>
            <a:lvl1pPr indent="-317500" lvl="0" marL="457200" rtl="0" algn="l">
              <a:lnSpc>
                <a:spcPct val="113000"/>
              </a:lnSpc>
              <a:spcBef>
                <a:spcPts val="0"/>
              </a:spcBef>
              <a:spcAft>
                <a:spcPts val="0"/>
              </a:spcAft>
              <a:buClr>
                <a:srgbClr val="595959"/>
              </a:buClr>
              <a:buSzPts val="1400"/>
              <a:buChar char="•"/>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647" name="Google Shape;647;p50"/>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8" name="Google Shape;648;p50"/>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9" name="Google Shape;649;p50"/>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a:lvl1pPr>
            <a:lvl2pPr indent="0" lvl="1" marL="0" rtl="0" algn="l">
              <a:lnSpc>
                <a:spcPct val="100000"/>
              </a:lnSpc>
              <a:spcBef>
                <a:spcPts val="0"/>
              </a:spcBef>
              <a:buNone/>
              <a:defRPr/>
            </a:lvl2pPr>
            <a:lvl3pPr indent="0" lvl="2" marL="0" rtl="0" algn="l">
              <a:lnSpc>
                <a:spcPct val="100000"/>
              </a:lnSpc>
              <a:spcBef>
                <a:spcPts val="0"/>
              </a:spcBef>
              <a:buNone/>
              <a:defRPr/>
            </a:lvl3pPr>
            <a:lvl4pPr indent="0" lvl="3" marL="0" rtl="0" algn="l">
              <a:lnSpc>
                <a:spcPct val="100000"/>
              </a:lnSpc>
              <a:spcBef>
                <a:spcPts val="0"/>
              </a:spcBef>
              <a:buNone/>
              <a:defRPr/>
            </a:lvl4pPr>
            <a:lvl5pPr indent="0" lvl="4" marL="0" rtl="0" algn="l">
              <a:lnSpc>
                <a:spcPct val="100000"/>
              </a:lnSpc>
              <a:spcBef>
                <a:spcPts val="0"/>
              </a:spcBef>
              <a:buNone/>
              <a:defRPr/>
            </a:lvl5pPr>
            <a:lvl6pPr indent="0" lvl="5" marL="0" rtl="0" algn="l">
              <a:lnSpc>
                <a:spcPct val="100000"/>
              </a:lnSpc>
              <a:spcBef>
                <a:spcPts val="0"/>
              </a:spcBef>
              <a:buNone/>
              <a:defRPr/>
            </a:lvl6pPr>
            <a:lvl7pPr indent="0" lvl="6" marL="0" rtl="0" algn="l">
              <a:lnSpc>
                <a:spcPct val="100000"/>
              </a:lnSpc>
              <a:spcBef>
                <a:spcPts val="0"/>
              </a:spcBef>
              <a:buNone/>
              <a:defRPr/>
            </a:lvl7pPr>
            <a:lvl8pPr indent="0" lvl="7" marL="0" rtl="0" algn="l">
              <a:lnSpc>
                <a:spcPct val="100000"/>
              </a:lnSpc>
              <a:spcBef>
                <a:spcPts val="0"/>
              </a:spcBef>
              <a:buNone/>
              <a:defRPr/>
            </a:lvl8pPr>
            <a:lvl9pPr indent="0" lvl="8" marL="0" rtl="0" algn="l">
              <a:lnSpc>
                <a:spcPct val="100000"/>
              </a:lnSpc>
              <a:spcBef>
                <a:spcPts val="0"/>
              </a:spcBef>
              <a:buNone/>
              <a:defRPr/>
            </a:lvl9pPr>
          </a:lstStyle>
          <a:p>
            <a:pPr indent="0" lvl="0" marL="0" rtl="0" algn="l">
              <a:spcBef>
                <a:spcPts val="0"/>
              </a:spcBef>
              <a:spcAft>
                <a:spcPts val="0"/>
              </a:spcAft>
              <a:buNone/>
            </a:pPr>
            <a:fld id="{00000000-1234-1234-1234-123412341234}" type="slidenum">
              <a:rPr lang="es"/>
              <a:t>‹#›</a:t>
            </a:fld>
            <a:endParaRPr/>
          </a:p>
        </p:txBody>
      </p:sp>
      <p:pic>
        <p:nvPicPr>
          <p:cNvPr descr="Screen Shot 2016-11-11 at 09.55.03.png" id="650" name="Google Shape;650;p50"/>
          <p:cNvPicPr preferRelativeResize="0"/>
          <p:nvPr/>
        </p:nvPicPr>
        <p:blipFill rotWithShape="1">
          <a:blip r:embed="rId2">
            <a:alphaModFix/>
          </a:blip>
          <a:srcRect b="0" l="0" r="0" t="0"/>
          <a:stretch/>
        </p:blipFill>
        <p:spPr>
          <a:xfrm>
            <a:off x="8124300" y="4833000"/>
            <a:ext cx="831600" cy="173251"/>
          </a:xfrm>
          <a:prstGeom prst="rect">
            <a:avLst/>
          </a:prstGeom>
          <a:noFill/>
          <a:ln>
            <a:noFill/>
          </a:ln>
        </p:spPr>
      </p:pic>
      <p:sp>
        <p:nvSpPr>
          <p:cNvPr id="651" name="Google Shape;651;p50"/>
          <p:cNvSpPr/>
          <p:nvPr/>
        </p:nvSpPr>
        <p:spPr>
          <a:xfrm>
            <a:off x="7009118" y="0"/>
            <a:ext cx="2134800" cy="5143500"/>
          </a:xfrm>
          <a:prstGeom prst="rect">
            <a:avLst/>
          </a:prstGeom>
          <a:solidFill>
            <a:schemeClr val="dk2"/>
          </a:solidFill>
          <a:ln>
            <a:noFill/>
          </a:ln>
        </p:spPr>
        <p:txBody>
          <a:bodyPr anchorCtr="0" anchor="ctr" bIns="46800" lIns="90000" spcFirstLastPara="1" rIns="90000" wrap="square" tIns="46800">
            <a:noAutofit/>
          </a:bodyPr>
          <a:lstStyle/>
          <a:p>
            <a:pPr indent="0" lvl="0" marL="0" marR="0" rtl="0" algn="ctr">
              <a:lnSpc>
                <a:spcPct val="80000"/>
              </a:lnSpc>
              <a:spcBef>
                <a:spcPts val="0"/>
              </a:spcBef>
              <a:spcAft>
                <a:spcPts val="0"/>
              </a:spcAft>
              <a:buNone/>
            </a:pPr>
            <a:r>
              <a:t/>
            </a:r>
            <a:endParaRPr sz="1400">
              <a:solidFill>
                <a:srgbClr val="FFFFFF"/>
              </a:solidFill>
              <a:latin typeface="Arial"/>
              <a:ea typeface="Arial"/>
              <a:cs typeface="Arial"/>
              <a:sym typeface="Arial"/>
            </a:endParaRPr>
          </a:p>
        </p:txBody>
      </p:sp>
      <p:grpSp>
        <p:nvGrpSpPr>
          <p:cNvPr id="652" name="Google Shape;652;p50"/>
          <p:cNvGrpSpPr/>
          <p:nvPr/>
        </p:nvGrpSpPr>
        <p:grpSpPr>
          <a:xfrm>
            <a:off x="7223126" y="1813285"/>
            <a:ext cx="1920825" cy="21835"/>
            <a:chOff x="9639300" y="2417713"/>
            <a:chExt cx="2561100" cy="29113"/>
          </a:xfrm>
        </p:grpSpPr>
        <p:cxnSp>
          <p:nvCxnSpPr>
            <p:cNvPr id="653" name="Google Shape;653;p50"/>
            <p:cNvCxnSpPr/>
            <p:nvPr/>
          </p:nvCxnSpPr>
          <p:spPr>
            <a:xfrm>
              <a:off x="9639300" y="2417713"/>
              <a:ext cx="2561100" cy="0"/>
            </a:xfrm>
            <a:prstGeom prst="straightConnector1">
              <a:avLst/>
            </a:prstGeom>
            <a:solidFill>
              <a:schemeClr val="lt1"/>
            </a:solidFill>
            <a:ln cap="flat" cmpd="sng" w="25400">
              <a:solidFill>
                <a:schemeClr val="lt1"/>
              </a:solidFill>
              <a:prstDash val="solid"/>
              <a:miter lim="800000"/>
              <a:headEnd len="sm" w="sm" type="none"/>
              <a:tailEnd len="sm" w="sm" type="none"/>
            </a:ln>
          </p:spPr>
        </p:cxnSp>
        <p:cxnSp>
          <p:nvCxnSpPr>
            <p:cNvPr id="654" name="Google Shape;654;p50"/>
            <p:cNvCxnSpPr/>
            <p:nvPr/>
          </p:nvCxnSpPr>
          <p:spPr>
            <a:xfrm>
              <a:off x="9639300" y="2446826"/>
              <a:ext cx="1291200" cy="0"/>
            </a:xfrm>
            <a:prstGeom prst="straightConnector1">
              <a:avLst/>
            </a:prstGeom>
            <a:solidFill>
              <a:schemeClr val="lt1"/>
            </a:solidFill>
            <a:ln cap="flat" cmpd="sng" w="76200">
              <a:solidFill>
                <a:schemeClr val="lt1"/>
              </a:solidFill>
              <a:prstDash val="solid"/>
              <a:miter lim="800000"/>
              <a:headEnd len="sm" w="sm" type="none"/>
              <a:tailEnd len="sm" w="sm" type="none"/>
            </a:ln>
          </p:spPr>
        </p:cxnSp>
      </p:grpSp>
      <p:sp>
        <p:nvSpPr>
          <p:cNvPr id="655" name="Google Shape;655;p50"/>
          <p:cNvSpPr txBox="1"/>
          <p:nvPr>
            <p:ph idx="2" type="body"/>
          </p:nvPr>
        </p:nvSpPr>
        <p:spPr>
          <a:xfrm>
            <a:off x="7223126" y="491410"/>
            <a:ext cx="1831500" cy="11883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0"/>
              </a:spcBef>
              <a:spcAft>
                <a:spcPts val="0"/>
              </a:spcAft>
              <a:buClr>
                <a:schemeClr val="lt1"/>
              </a:buClr>
              <a:buSzPts val="2700"/>
              <a:buNone/>
              <a:defRPr sz="2700">
                <a:solidFill>
                  <a:schemeClr val="lt1"/>
                </a:solidFill>
              </a:defRPr>
            </a:lvl1pPr>
            <a:lvl2pPr indent="-400050" lvl="1" marL="914400" rtl="0" algn="l">
              <a:lnSpc>
                <a:spcPct val="113000"/>
              </a:lnSpc>
              <a:spcBef>
                <a:spcPts val="0"/>
              </a:spcBef>
              <a:spcAft>
                <a:spcPts val="0"/>
              </a:spcAft>
              <a:buClr>
                <a:schemeClr val="lt1"/>
              </a:buClr>
              <a:buSzPts val="2700"/>
              <a:buChar char="–"/>
              <a:defRPr sz="2700">
                <a:solidFill>
                  <a:schemeClr val="lt1"/>
                </a:solidFill>
              </a:defRPr>
            </a:lvl2pPr>
            <a:lvl3pPr indent="-400050" lvl="2" marL="1371600" rtl="0" algn="l">
              <a:lnSpc>
                <a:spcPct val="113000"/>
              </a:lnSpc>
              <a:spcBef>
                <a:spcPts val="0"/>
              </a:spcBef>
              <a:spcAft>
                <a:spcPts val="0"/>
              </a:spcAft>
              <a:buClr>
                <a:schemeClr val="lt1"/>
              </a:buClr>
              <a:buSzPts val="2700"/>
              <a:buChar char="–"/>
              <a:defRPr sz="2700">
                <a:solidFill>
                  <a:schemeClr val="lt1"/>
                </a:solidFill>
              </a:defRPr>
            </a:lvl3pPr>
            <a:lvl4pPr indent="-400050" lvl="3" marL="1828800" rtl="0" algn="l">
              <a:lnSpc>
                <a:spcPct val="113000"/>
              </a:lnSpc>
              <a:spcBef>
                <a:spcPts val="0"/>
              </a:spcBef>
              <a:spcAft>
                <a:spcPts val="0"/>
              </a:spcAft>
              <a:buClr>
                <a:schemeClr val="lt1"/>
              </a:buClr>
              <a:buSzPts val="2700"/>
              <a:buChar char="–"/>
              <a:defRPr sz="2700">
                <a:solidFill>
                  <a:schemeClr val="lt1"/>
                </a:solidFill>
              </a:defRPr>
            </a:lvl4pPr>
            <a:lvl5pPr indent="-400050" lvl="4" marL="2286000" rtl="0" algn="l">
              <a:lnSpc>
                <a:spcPct val="113000"/>
              </a:lnSpc>
              <a:spcBef>
                <a:spcPts val="0"/>
              </a:spcBef>
              <a:spcAft>
                <a:spcPts val="0"/>
              </a:spcAft>
              <a:buClr>
                <a:schemeClr val="lt1"/>
              </a:buClr>
              <a:buSzPts val="2700"/>
              <a:buChar char="–"/>
              <a:defRPr sz="27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656" name="Google Shape;656;p50"/>
          <p:cNvSpPr txBox="1"/>
          <p:nvPr>
            <p:ph idx="3" type="body"/>
          </p:nvPr>
        </p:nvSpPr>
        <p:spPr>
          <a:xfrm>
            <a:off x="7223126" y="2073632"/>
            <a:ext cx="1726500" cy="620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1600"/>
              <a:buNone/>
              <a:defRPr sz="1600">
                <a:solidFill>
                  <a:schemeClr val="lt1"/>
                </a:solidFill>
              </a:defRPr>
            </a:lvl1pPr>
            <a:lvl2pPr indent="-285750" lvl="1" marL="914400" rtl="0" algn="l">
              <a:lnSpc>
                <a:spcPct val="90000"/>
              </a:lnSpc>
              <a:spcBef>
                <a:spcPts val="1400"/>
              </a:spcBef>
              <a:spcAft>
                <a:spcPts val="0"/>
              </a:spcAft>
              <a:buClr>
                <a:schemeClr val="lt1"/>
              </a:buClr>
              <a:buSzPts val="900"/>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657" name="Google Shape;657;p50"/>
          <p:cNvSpPr txBox="1"/>
          <p:nvPr>
            <p:ph idx="4" type="body"/>
          </p:nvPr>
        </p:nvSpPr>
        <p:spPr>
          <a:xfrm>
            <a:off x="7223126" y="3625832"/>
            <a:ext cx="1726500" cy="8634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0"/>
              </a:spcBef>
              <a:spcAft>
                <a:spcPts val="0"/>
              </a:spcAft>
              <a:buClr>
                <a:schemeClr val="lt1"/>
              </a:buClr>
              <a:buSzPts val="900"/>
              <a:buNone/>
              <a:defRPr sz="900">
                <a:solidFill>
                  <a:schemeClr val="lt1"/>
                </a:solidFill>
              </a:defRPr>
            </a:lvl1pPr>
            <a:lvl2pPr indent="-285750" lvl="1" marL="914400" rtl="0" algn="l">
              <a:lnSpc>
                <a:spcPct val="90000"/>
              </a:lnSpc>
              <a:spcBef>
                <a:spcPts val="0"/>
              </a:spcBef>
              <a:spcAft>
                <a:spcPts val="0"/>
              </a:spcAft>
              <a:buClr>
                <a:schemeClr val="lt1"/>
              </a:buClr>
              <a:buSzPts val="900"/>
              <a:buFont typeface="Arial"/>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658" name="Google Shape;658;p50"/>
          <p:cNvSpPr txBox="1"/>
          <p:nvPr>
            <p:ph idx="5" type="body"/>
          </p:nvPr>
        </p:nvSpPr>
        <p:spPr>
          <a:xfrm>
            <a:off x="7223126" y="2742193"/>
            <a:ext cx="1726500" cy="8352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900"/>
              <a:buNone/>
              <a:defRPr sz="900">
                <a:solidFill>
                  <a:schemeClr val="lt1"/>
                </a:solidFill>
              </a:defRPr>
            </a:lvl1pPr>
            <a:lvl2pPr indent="-285750" lvl="1" marL="914400" rtl="0" algn="l">
              <a:lnSpc>
                <a:spcPct val="90000"/>
              </a:lnSpc>
              <a:spcBef>
                <a:spcPts val="0"/>
              </a:spcBef>
              <a:spcAft>
                <a:spcPts val="0"/>
              </a:spcAft>
              <a:buClr>
                <a:schemeClr val="lt1"/>
              </a:buClr>
              <a:buSzPts val="900"/>
              <a:buFont typeface="Arial"/>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659" name="Google Shape;659;p50"/>
          <p:cNvSpPr txBox="1"/>
          <p:nvPr>
            <p:ph type="title"/>
          </p:nvPr>
        </p:nvSpPr>
        <p:spPr>
          <a:xfrm>
            <a:off x="359569" y="490269"/>
            <a:ext cx="6425400" cy="6843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cxnSp>
        <p:nvCxnSpPr>
          <p:cNvPr id="660" name="Google Shape;660;p50"/>
          <p:cNvCxnSpPr/>
          <p:nvPr/>
        </p:nvCxnSpPr>
        <p:spPr>
          <a:xfrm>
            <a:off x="7009118" y="0"/>
            <a:ext cx="0" cy="5143500"/>
          </a:xfrm>
          <a:prstGeom prst="straightConnector1">
            <a:avLst/>
          </a:prstGeom>
          <a:noFill/>
          <a:ln cap="flat" cmpd="sng" w="9525">
            <a:solidFill>
              <a:schemeClr val="lt1"/>
            </a:solidFill>
            <a:prstDash val="solid"/>
            <a:miter lim="800000"/>
            <a:headEnd len="sm" w="sm" type="none"/>
            <a:tailEnd len="sm" w="sm" type="none"/>
          </a:ln>
        </p:spPr>
      </p:cxnSp>
      <p:grpSp>
        <p:nvGrpSpPr>
          <p:cNvPr id="661" name="Google Shape;661;p50"/>
          <p:cNvGrpSpPr/>
          <p:nvPr/>
        </p:nvGrpSpPr>
        <p:grpSpPr>
          <a:xfrm>
            <a:off x="8138483" y="4847551"/>
            <a:ext cx="809701" cy="149902"/>
            <a:chOff x="830300" y="1716088"/>
            <a:chExt cx="10058401" cy="1862137"/>
          </a:xfrm>
        </p:grpSpPr>
        <p:sp>
          <p:nvSpPr>
            <p:cNvPr id="662" name="Google Shape;662;p50"/>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63" name="Google Shape;663;p50"/>
            <p:cNvSpPr/>
            <p:nvPr/>
          </p:nvSpPr>
          <p:spPr>
            <a:xfrm>
              <a:off x="3130588" y="1749425"/>
              <a:ext cx="435000" cy="1789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64" name="Google Shape;664;p50"/>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65" name="Google Shape;665;p50"/>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66" name="Google Shape;666;p50"/>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67" name="Google Shape;667;p50"/>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668" name="Google Shape;668;p50"/>
          <p:cNvSpPr txBox="1"/>
          <p:nvPr>
            <p:ph idx="6" type="body"/>
          </p:nvPr>
        </p:nvSpPr>
        <p:spPr>
          <a:xfrm>
            <a:off x="7223126" y="249157"/>
            <a:ext cx="1713900" cy="1050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C2C2C7"/>
              </a:buClr>
              <a:buSzPts val="600"/>
              <a:buNone/>
              <a:defRPr sz="600">
                <a:solidFill>
                  <a:srgbClr val="C2C2C7"/>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and wide sidebar">
  <p:cSld name="Picture and wide sidebar">
    <p:spTree>
      <p:nvGrpSpPr>
        <p:cNvPr id="669" name="Shape 669"/>
        <p:cNvGrpSpPr/>
        <p:nvPr/>
      </p:nvGrpSpPr>
      <p:grpSpPr>
        <a:xfrm>
          <a:off x="0" y="0"/>
          <a:ext cx="0" cy="0"/>
          <a:chOff x="0" y="0"/>
          <a:chExt cx="0" cy="0"/>
        </a:xfrm>
      </p:grpSpPr>
      <p:sp>
        <p:nvSpPr>
          <p:cNvPr id="670" name="Google Shape;670;p51"/>
          <p:cNvSpPr/>
          <p:nvPr>
            <p:ph idx="2" type="pic"/>
          </p:nvPr>
        </p:nvSpPr>
        <p:spPr>
          <a:xfrm>
            <a:off x="0" y="0"/>
            <a:ext cx="4905300" cy="5143500"/>
          </a:xfrm>
          <a:prstGeom prst="rect">
            <a:avLst/>
          </a:prstGeom>
          <a:noFill/>
          <a:ln>
            <a:noFill/>
          </a:ln>
        </p:spPr>
        <p:txBody>
          <a:bodyPr anchorCtr="0" anchor="t" bIns="0" lIns="0" spcFirstLastPara="1" rIns="0" wrap="square" tIns="0">
            <a:noAutofit/>
          </a:bodyPr>
          <a:lstStyle>
            <a:lvl1pPr lvl="0" marR="0" rtl="0" algn="ctr">
              <a:lnSpc>
                <a:spcPct val="113000"/>
              </a:lnSpc>
              <a:spcBef>
                <a:spcPts val="0"/>
              </a:spcBef>
              <a:spcAft>
                <a:spcPts val="0"/>
              </a:spcAft>
              <a:buClr>
                <a:srgbClr val="595959"/>
              </a:buClr>
              <a:buSzPts val="1100"/>
              <a:buFont typeface="Arial"/>
              <a:buNone/>
              <a:defRPr b="0" i="0" sz="1100" u="none" cap="none" strike="noStrike">
                <a:solidFill>
                  <a:srgbClr val="595959"/>
                </a:solidFill>
                <a:latin typeface="Arial"/>
                <a:ea typeface="Arial"/>
                <a:cs typeface="Arial"/>
                <a:sym typeface="Arial"/>
              </a:defRPr>
            </a:lvl1pPr>
            <a:lvl2pPr lvl="1"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2pPr>
            <a:lvl3pPr lvl="2"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3pPr>
            <a:lvl4pPr lvl="3"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4pPr>
            <a:lvl5pPr lvl="4"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5pPr>
            <a:lvl6pPr lvl="5"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6pPr>
            <a:lvl7pPr lvl="6"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7pPr>
            <a:lvl8pPr lvl="7"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8pPr>
            <a:lvl9pPr lvl="8"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9pPr>
          </a:lstStyle>
          <a:p/>
        </p:txBody>
      </p:sp>
      <p:sp>
        <p:nvSpPr>
          <p:cNvPr id="671" name="Google Shape;671;p51"/>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2" name="Google Shape;672;p51"/>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3" name="Google Shape;673;p51"/>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a:lvl1pPr>
            <a:lvl2pPr indent="0" lvl="1" marL="0" rtl="0" algn="l">
              <a:lnSpc>
                <a:spcPct val="100000"/>
              </a:lnSpc>
              <a:spcBef>
                <a:spcPts val="0"/>
              </a:spcBef>
              <a:buNone/>
              <a:defRPr/>
            </a:lvl2pPr>
            <a:lvl3pPr indent="0" lvl="2" marL="0" rtl="0" algn="l">
              <a:lnSpc>
                <a:spcPct val="100000"/>
              </a:lnSpc>
              <a:spcBef>
                <a:spcPts val="0"/>
              </a:spcBef>
              <a:buNone/>
              <a:defRPr/>
            </a:lvl3pPr>
            <a:lvl4pPr indent="0" lvl="3" marL="0" rtl="0" algn="l">
              <a:lnSpc>
                <a:spcPct val="100000"/>
              </a:lnSpc>
              <a:spcBef>
                <a:spcPts val="0"/>
              </a:spcBef>
              <a:buNone/>
              <a:defRPr/>
            </a:lvl4pPr>
            <a:lvl5pPr indent="0" lvl="4" marL="0" rtl="0" algn="l">
              <a:lnSpc>
                <a:spcPct val="100000"/>
              </a:lnSpc>
              <a:spcBef>
                <a:spcPts val="0"/>
              </a:spcBef>
              <a:buNone/>
              <a:defRPr/>
            </a:lvl5pPr>
            <a:lvl6pPr indent="0" lvl="5" marL="0" rtl="0" algn="l">
              <a:lnSpc>
                <a:spcPct val="100000"/>
              </a:lnSpc>
              <a:spcBef>
                <a:spcPts val="0"/>
              </a:spcBef>
              <a:buNone/>
              <a:defRPr/>
            </a:lvl6pPr>
            <a:lvl7pPr indent="0" lvl="6" marL="0" rtl="0" algn="l">
              <a:lnSpc>
                <a:spcPct val="100000"/>
              </a:lnSpc>
              <a:spcBef>
                <a:spcPts val="0"/>
              </a:spcBef>
              <a:buNone/>
              <a:defRPr/>
            </a:lvl7pPr>
            <a:lvl8pPr indent="0" lvl="7" marL="0" rtl="0" algn="l">
              <a:lnSpc>
                <a:spcPct val="100000"/>
              </a:lnSpc>
              <a:spcBef>
                <a:spcPts val="0"/>
              </a:spcBef>
              <a:buNone/>
              <a:defRPr/>
            </a:lvl8pPr>
            <a:lvl9pPr indent="0" lvl="8" marL="0" rtl="0" algn="l">
              <a:lnSpc>
                <a:spcPct val="100000"/>
              </a:lnSpc>
              <a:spcBef>
                <a:spcPts val="0"/>
              </a:spcBef>
              <a:buNone/>
              <a:defRPr/>
            </a:lvl9pPr>
          </a:lstStyle>
          <a:p>
            <a:pPr indent="0" lvl="0" marL="0" rtl="0" algn="l">
              <a:spcBef>
                <a:spcPts val="0"/>
              </a:spcBef>
              <a:spcAft>
                <a:spcPts val="0"/>
              </a:spcAft>
              <a:buNone/>
            </a:pPr>
            <a:fld id="{00000000-1234-1234-1234-123412341234}" type="slidenum">
              <a:rPr lang="es"/>
              <a:t>‹#›</a:t>
            </a:fld>
            <a:endParaRPr/>
          </a:p>
        </p:txBody>
      </p:sp>
      <p:pic>
        <p:nvPicPr>
          <p:cNvPr descr="Screen Shot 2016-11-11 at 09.55.03.png" id="674" name="Google Shape;674;p51"/>
          <p:cNvPicPr preferRelativeResize="0"/>
          <p:nvPr/>
        </p:nvPicPr>
        <p:blipFill rotWithShape="1">
          <a:blip r:embed="rId2">
            <a:alphaModFix/>
          </a:blip>
          <a:srcRect b="0" l="0" r="0" t="0"/>
          <a:stretch/>
        </p:blipFill>
        <p:spPr>
          <a:xfrm>
            <a:off x="8124300" y="4833000"/>
            <a:ext cx="831600" cy="173251"/>
          </a:xfrm>
          <a:prstGeom prst="rect">
            <a:avLst/>
          </a:prstGeom>
          <a:noFill/>
          <a:ln>
            <a:noFill/>
          </a:ln>
        </p:spPr>
      </p:pic>
      <p:sp>
        <p:nvSpPr>
          <p:cNvPr id="675" name="Google Shape;675;p51"/>
          <p:cNvSpPr/>
          <p:nvPr/>
        </p:nvSpPr>
        <p:spPr>
          <a:xfrm>
            <a:off x="4905376" y="0"/>
            <a:ext cx="4238700" cy="5143500"/>
          </a:xfrm>
          <a:prstGeom prst="rect">
            <a:avLst/>
          </a:prstGeom>
          <a:solidFill>
            <a:schemeClr val="dk2"/>
          </a:solidFill>
          <a:ln>
            <a:noFill/>
          </a:ln>
        </p:spPr>
        <p:txBody>
          <a:bodyPr anchorCtr="0" anchor="ctr" bIns="46800" lIns="90000" spcFirstLastPara="1" rIns="90000" wrap="square" tIns="46800">
            <a:noAutofit/>
          </a:bodyPr>
          <a:lstStyle/>
          <a:p>
            <a:pPr indent="0" lvl="0" marL="0" marR="0" rtl="0" algn="ctr">
              <a:lnSpc>
                <a:spcPct val="80000"/>
              </a:lnSpc>
              <a:spcBef>
                <a:spcPts val="0"/>
              </a:spcBef>
              <a:spcAft>
                <a:spcPts val="0"/>
              </a:spcAft>
              <a:buNone/>
            </a:pPr>
            <a:r>
              <a:t/>
            </a:r>
            <a:endParaRPr sz="1400">
              <a:solidFill>
                <a:srgbClr val="FFFFFF"/>
              </a:solidFill>
              <a:latin typeface="Arial"/>
              <a:ea typeface="Arial"/>
              <a:cs typeface="Arial"/>
              <a:sym typeface="Arial"/>
            </a:endParaRPr>
          </a:p>
        </p:txBody>
      </p:sp>
      <p:grpSp>
        <p:nvGrpSpPr>
          <p:cNvPr id="676" name="Google Shape;676;p51"/>
          <p:cNvGrpSpPr/>
          <p:nvPr/>
        </p:nvGrpSpPr>
        <p:grpSpPr>
          <a:xfrm>
            <a:off x="5119383" y="1813285"/>
            <a:ext cx="4024575" cy="21835"/>
            <a:chOff x="9639300" y="2417713"/>
            <a:chExt cx="5366100" cy="29113"/>
          </a:xfrm>
        </p:grpSpPr>
        <p:cxnSp>
          <p:nvCxnSpPr>
            <p:cNvPr id="677" name="Google Shape;677;p51"/>
            <p:cNvCxnSpPr/>
            <p:nvPr/>
          </p:nvCxnSpPr>
          <p:spPr>
            <a:xfrm>
              <a:off x="9639300" y="2417713"/>
              <a:ext cx="5366100" cy="0"/>
            </a:xfrm>
            <a:prstGeom prst="straightConnector1">
              <a:avLst/>
            </a:prstGeom>
            <a:solidFill>
              <a:schemeClr val="lt1"/>
            </a:solidFill>
            <a:ln cap="flat" cmpd="sng" w="25400">
              <a:solidFill>
                <a:schemeClr val="lt1"/>
              </a:solidFill>
              <a:prstDash val="solid"/>
              <a:miter lim="800000"/>
              <a:headEnd len="sm" w="sm" type="none"/>
              <a:tailEnd len="sm" w="sm" type="none"/>
            </a:ln>
          </p:spPr>
        </p:cxnSp>
        <p:cxnSp>
          <p:nvCxnSpPr>
            <p:cNvPr id="678" name="Google Shape;678;p51"/>
            <p:cNvCxnSpPr/>
            <p:nvPr/>
          </p:nvCxnSpPr>
          <p:spPr>
            <a:xfrm>
              <a:off x="9639300" y="2446826"/>
              <a:ext cx="1291200" cy="0"/>
            </a:xfrm>
            <a:prstGeom prst="straightConnector1">
              <a:avLst/>
            </a:prstGeom>
            <a:solidFill>
              <a:schemeClr val="lt1"/>
            </a:solidFill>
            <a:ln cap="flat" cmpd="sng" w="76200">
              <a:solidFill>
                <a:schemeClr val="lt1"/>
              </a:solidFill>
              <a:prstDash val="solid"/>
              <a:miter lim="800000"/>
              <a:headEnd len="sm" w="sm" type="none"/>
              <a:tailEnd len="sm" w="sm" type="none"/>
            </a:ln>
          </p:spPr>
        </p:cxnSp>
      </p:grpSp>
      <p:sp>
        <p:nvSpPr>
          <p:cNvPr id="679" name="Google Shape;679;p51"/>
          <p:cNvSpPr txBox="1"/>
          <p:nvPr>
            <p:ph idx="1" type="body"/>
          </p:nvPr>
        </p:nvSpPr>
        <p:spPr>
          <a:xfrm>
            <a:off x="5119383" y="491410"/>
            <a:ext cx="3817800" cy="11883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0"/>
              </a:spcBef>
              <a:spcAft>
                <a:spcPts val="0"/>
              </a:spcAft>
              <a:buClr>
                <a:schemeClr val="lt1"/>
              </a:buClr>
              <a:buSzPts val="2700"/>
              <a:buNone/>
              <a:defRPr sz="2700">
                <a:solidFill>
                  <a:schemeClr val="lt1"/>
                </a:solidFill>
              </a:defRPr>
            </a:lvl1pPr>
            <a:lvl2pPr indent="-400050" lvl="1" marL="914400" rtl="0" algn="l">
              <a:lnSpc>
                <a:spcPct val="113000"/>
              </a:lnSpc>
              <a:spcBef>
                <a:spcPts val="0"/>
              </a:spcBef>
              <a:spcAft>
                <a:spcPts val="0"/>
              </a:spcAft>
              <a:buClr>
                <a:schemeClr val="lt1"/>
              </a:buClr>
              <a:buSzPts val="2700"/>
              <a:buChar char="–"/>
              <a:defRPr sz="2700">
                <a:solidFill>
                  <a:schemeClr val="lt1"/>
                </a:solidFill>
              </a:defRPr>
            </a:lvl2pPr>
            <a:lvl3pPr indent="-400050" lvl="2" marL="1371600" rtl="0" algn="l">
              <a:lnSpc>
                <a:spcPct val="113000"/>
              </a:lnSpc>
              <a:spcBef>
                <a:spcPts val="0"/>
              </a:spcBef>
              <a:spcAft>
                <a:spcPts val="0"/>
              </a:spcAft>
              <a:buClr>
                <a:schemeClr val="lt1"/>
              </a:buClr>
              <a:buSzPts val="2700"/>
              <a:buChar char="–"/>
              <a:defRPr sz="2700">
                <a:solidFill>
                  <a:schemeClr val="lt1"/>
                </a:solidFill>
              </a:defRPr>
            </a:lvl3pPr>
            <a:lvl4pPr indent="-400050" lvl="3" marL="1828800" rtl="0" algn="l">
              <a:lnSpc>
                <a:spcPct val="113000"/>
              </a:lnSpc>
              <a:spcBef>
                <a:spcPts val="0"/>
              </a:spcBef>
              <a:spcAft>
                <a:spcPts val="0"/>
              </a:spcAft>
              <a:buClr>
                <a:schemeClr val="lt1"/>
              </a:buClr>
              <a:buSzPts val="2700"/>
              <a:buChar char="–"/>
              <a:defRPr sz="2700">
                <a:solidFill>
                  <a:schemeClr val="lt1"/>
                </a:solidFill>
              </a:defRPr>
            </a:lvl4pPr>
            <a:lvl5pPr indent="-400050" lvl="4" marL="2286000" rtl="0" algn="l">
              <a:lnSpc>
                <a:spcPct val="113000"/>
              </a:lnSpc>
              <a:spcBef>
                <a:spcPts val="0"/>
              </a:spcBef>
              <a:spcAft>
                <a:spcPts val="0"/>
              </a:spcAft>
              <a:buClr>
                <a:schemeClr val="lt1"/>
              </a:buClr>
              <a:buSzPts val="2700"/>
              <a:buChar char="–"/>
              <a:defRPr sz="27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680" name="Google Shape;680;p51"/>
          <p:cNvSpPr txBox="1"/>
          <p:nvPr>
            <p:ph idx="3" type="body"/>
          </p:nvPr>
        </p:nvSpPr>
        <p:spPr>
          <a:xfrm>
            <a:off x="5119383" y="2073632"/>
            <a:ext cx="3817800" cy="620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1600"/>
              <a:buNone/>
              <a:defRPr sz="1600">
                <a:solidFill>
                  <a:schemeClr val="lt1"/>
                </a:solidFill>
              </a:defRPr>
            </a:lvl1pPr>
            <a:lvl2pPr indent="-285750" lvl="1" marL="914400" rtl="0" algn="l">
              <a:lnSpc>
                <a:spcPct val="90000"/>
              </a:lnSpc>
              <a:spcBef>
                <a:spcPts val="1400"/>
              </a:spcBef>
              <a:spcAft>
                <a:spcPts val="0"/>
              </a:spcAft>
              <a:buClr>
                <a:schemeClr val="lt1"/>
              </a:buClr>
              <a:buSzPts val="900"/>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681" name="Google Shape;681;p51"/>
          <p:cNvSpPr txBox="1"/>
          <p:nvPr>
            <p:ph idx="4" type="body"/>
          </p:nvPr>
        </p:nvSpPr>
        <p:spPr>
          <a:xfrm>
            <a:off x="5119383" y="3625832"/>
            <a:ext cx="3817800" cy="8634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0"/>
              </a:spcBef>
              <a:spcAft>
                <a:spcPts val="0"/>
              </a:spcAft>
              <a:buClr>
                <a:schemeClr val="lt1"/>
              </a:buClr>
              <a:buSzPts val="900"/>
              <a:buNone/>
              <a:defRPr sz="900">
                <a:solidFill>
                  <a:schemeClr val="lt1"/>
                </a:solidFill>
              </a:defRPr>
            </a:lvl1pPr>
            <a:lvl2pPr indent="-285750" lvl="1" marL="914400" rtl="0" algn="l">
              <a:lnSpc>
                <a:spcPct val="90000"/>
              </a:lnSpc>
              <a:spcBef>
                <a:spcPts val="0"/>
              </a:spcBef>
              <a:spcAft>
                <a:spcPts val="0"/>
              </a:spcAft>
              <a:buClr>
                <a:schemeClr val="lt1"/>
              </a:buClr>
              <a:buSzPts val="900"/>
              <a:buFont typeface="Arial"/>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682" name="Google Shape;682;p51"/>
          <p:cNvSpPr txBox="1"/>
          <p:nvPr>
            <p:ph idx="5" type="body"/>
          </p:nvPr>
        </p:nvSpPr>
        <p:spPr>
          <a:xfrm>
            <a:off x="5119383" y="2742193"/>
            <a:ext cx="3817800" cy="8352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900"/>
              <a:buNone/>
              <a:defRPr sz="900">
                <a:solidFill>
                  <a:schemeClr val="lt1"/>
                </a:solidFill>
              </a:defRPr>
            </a:lvl1pPr>
            <a:lvl2pPr indent="-285750" lvl="1" marL="914400" rtl="0" algn="l">
              <a:lnSpc>
                <a:spcPct val="90000"/>
              </a:lnSpc>
              <a:spcBef>
                <a:spcPts val="0"/>
              </a:spcBef>
              <a:spcAft>
                <a:spcPts val="0"/>
              </a:spcAft>
              <a:buClr>
                <a:schemeClr val="lt1"/>
              </a:buClr>
              <a:buSzPts val="900"/>
              <a:buFont typeface="Arial"/>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cxnSp>
        <p:nvCxnSpPr>
          <p:cNvPr id="683" name="Google Shape;683;p51"/>
          <p:cNvCxnSpPr/>
          <p:nvPr/>
        </p:nvCxnSpPr>
        <p:spPr>
          <a:xfrm>
            <a:off x="4904093" y="0"/>
            <a:ext cx="0" cy="5143500"/>
          </a:xfrm>
          <a:prstGeom prst="straightConnector1">
            <a:avLst/>
          </a:prstGeom>
          <a:noFill/>
          <a:ln cap="flat" cmpd="sng" w="9525">
            <a:solidFill>
              <a:schemeClr val="lt1"/>
            </a:solidFill>
            <a:prstDash val="solid"/>
            <a:miter lim="800000"/>
            <a:headEnd len="sm" w="sm" type="none"/>
            <a:tailEnd len="sm" w="sm" type="none"/>
          </a:ln>
        </p:spPr>
      </p:cxnSp>
      <p:grpSp>
        <p:nvGrpSpPr>
          <p:cNvPr id="684" name="Google Shape;684;p51"/>
          <p:cNvGrpSpPr/>
          <p:nvPr/>
        </p:nvGrpSpPr>
        <p:grpSpPr>
          <a:xfrm>
            <a:off x="8138483" y="4847551"/>
            <a:ext cx="809701" cy="149902"/>
            <a:chOff x="830300" y="1716088"/>
            <a:chExt cx="10058401" cy="1862137"/>
          </a:xfrm>
        </p:grpSpPr>
        <p:sp>
          <p:nvSpPr>
            <p:cNvPr id="685" name="Google Shape;685;p51"/>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86" name="Google Shape;686;p51"/>
            <p:cNvSpPr/>
            <p:nvPr/>
          </p:nvSpPr>
          <p:spPr>
            <a:xfrm>
              <a:off x="3130588" y="1749425"/>
              <a:ext cx="435000" cy="1789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87" name="Google Shape;687;p51"/>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88" name="Google Shape;688;p51"/>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89" name="Google Shape;689;p51"/>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690" name="Google Shape;690;p51"/>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691" name="Google Shape;691;p51"/>
          <p:cNvSpPr txBox="1"/>
          <p:nvPr>
            <p:ph idx="6" type="body"/>
          </p:nvPr>
        </p:nvSpPr>
        <p:spPr>
          <a:xfrm>
            <a:off x="6487003" y="249157"/>
            <a:ext cx="2450100" cy="1083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C2C2C7"/>
              </a:buClr>
              <a:buSzPts val="600"/>
              <a:buNone/>
              <a:defRPr sz="600">
                <a:solidFill>
                  <a:srgbClr val="C2C2C7"/>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text and wide sidebar">
  <p:cSld name="Picture, text and wide sidebar">
    <p:spTree>
      <p:nvGrpSpPr>
        <p:cNvPr id="692" name="Shape 692"/>
        <p:cNvGrpSpPr/>
        <p:nvPr/>
      </p:nvGrpSpPr>
      <p:grpSpPr>
        <a:xfrm>
          <a:off x="0" y="0"/>
          <a:ext cx="0" cy="0"/>
          <a:chOff x="0" y="0"/>
          <a:chExt cx="0" cy="0"/>
        </a:xfrm>
      </p:grpSpPr>
      <p:sp>
        <p:nvSpPr>
          <p:cNvPr id="693" name="Google Shape;693;p52"/>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94" name="Google Shape;694;p52"/>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95" name="Google Shape;695;p52"/>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a:lvl1pPr>
            <a:lvl2pPr indent="0" lvl="1" marL="0" rtl="0" algn="l">
              <a:lnSpc>
                <a:spcPct val="100000"/>
              </a:lnSpc>
              <a:spcBef>
                <a:spcPts val="0"/>
              </a:spcBef>
              <a:buNone/>
              <a:defRPr/>
            </a:lvl2pPr>
            <a:lvl3pPr indent="0" lvl="2" marL="0" rtl="0" algn="l">
              <a:lnSpc>
                <a:spcPct val="100000"/>
              </a:lnSpc>
              <a:spcBef>
                <a:spcPts val="0"/>
              </a:spcBef>
              <a:buNone/>
              <a:defRPr/>
            </a:lvl3pPr>
            <a:lvl4pPr indent="0" lvl="3" marL="0" rtl="0" algn="l">
              <a:lnSpc>
                <a:spcPct val="100000"/>
              </a:lnSpc>
              <a:spcBef>
                <a:spcPts val="0"/>
              </a:spcBef>
              <a:buNone/>
              <a:defRPr/>
            </a:lvl4pPr>
            <a:lvl5pPr indent="0" lvl="4" marL="0" rtl="0" algn="l">
              <a:lnSpc>
                <a:spcPct val="100000"/>
              </a:lnSpc>
              <a:spcBef>
                <a:spcPts val="0"/>
              </a:spcBef>
              <a:buNone/>
              <a:defRPr/>
            </a:lvl5pPr>
            <a:lvl6pPr indent="0" lvl="5" marL="0" rtl="0" algn="l">
              <a:lnSpc>
                <a:spcPct val="100000"/>
              </a:lnSpc>
              <a:spcBef>
                <a:spcPts val="0"/>
              </a:spcBef>
              <a:buNone/>
              <a:defRPr/>
            </a:lvl6pPr>
            <a:lvl7pPr indent="0" lvl="6" marL="0" rtl="0" algn="l">
              <a:lnSpc>
                <a:spcPct val="100000"/>
              </a:lnSpc>
              <a:spcBef>
                <a:spcPts val="0"/>
              </a:spcBef>
              <a:buNone/>
              <a:defRPr/>
            </a:lvl7pPr>
            <a:lvl8pPr indent="0" lvl="7" marL="0" rtl="0" algn="l">
              <a:lnSpc>
                <a:spcPct val="100000"/>
              </a:lnSpc>
              <a:spcBef>
                <a:spcPts val="0"/>
              </a:spcBef>
              <a:buNone/>
              <a:defRPr/>
            </a:lvl8pPr>
            <a:lvl9pPr indent="0" lvl="8" marL="0" rtl="0" algn="l">
              <a:lnSpc>
                <a:spcPct val="100000"/>
              </a:lnSpc>
              <a:spcBef>
                <a:spcPts val="0"/>
              </a:spcBef>
              <a:buNone/>
              <a:defRPr/>
            </a:lvl9pPr>
          </a:lstStyle>
          <a:p>
            <a:pPr indent="0" lvl="0" marL="0" rtl="0" algn="l">
              <a:spcBef>
                <a:spcPts val="0"/>
              </a:spcBef>
              <a:spcAft>
                <a:spcPts val="0"/>
              </a:spcAft>
              <a:buNone/>
            </a:pPr>
            <a:fld id="{00000000-1234-1234-1234-123412341234}" type="slidenum">
              <a:rPr lang="es"/>
              <a:t>‹#›</a:t>
            </a:fld>
            <a:endParaRPr/>
          </a:p>
        </p:txBody>
      </p:sp>
      <p:pic>
        <p:nvPicPr>
          <p:cNvPr descr="Screen Shot 2016-11-11 at 09.55.03.png" id="696" name="Google Shape;696;p52"/>
          <p:cNvPicPr preferRelativeResize="0"/>
          <p:nvPr/>
        </p:nvPicPr>
        <p:blipFill rotWithShape="1">
          <a:blip r:embed="rId2">
            <a:alphaModFix/>
          </a:blip>
          <a:srcRect b="0" l="0" r="0" t="0"/>
          <a:stretch/>
        </p:blipFill>
        <p:spPr>
          <a:xfrm>
            <a:off x="8124300" y="4833000"/>
            <a:ext cx="831600" cy="173251"/>
          </a:xfrm>
          <a:prstGeom prst="rect">
            <a:avLst/>
          </a:prstGeom>
          <a:noFill/>
          <a:ln>
            <a:noFill/>
          </a:ln>
        </p:spPr>
      </p:pic>
      <p:sp>
        <p:nvSpPr>
          <p:cNvPr id="697" name="Google Shape;697;p52"/>
          <p:cNvSpPr/>
          <p:nvPr/>
        </p:nvSpPr>
        <p:spPr>
          <a:xfrm>
            <a:off x="4905376" y="0"/>
            <a:ext cx="4238700" cy="5143500"/>
          </a:xfrm>
          <a:prstGeom prst="rect">
            <a:avLst/>
          </a:prstGeom>
          <a:solidFill>
            <a:schemeClr val="dk2"/>
          </a:solidFill>
          <a:ln>
            <a:noFill/>
          </a:ln>
        </p:spPr>
        <p:txBody>
          <a:bodyPr anchorCtr="0" anchor="ctr" bIns="46800" lIns="90000" spcFirstLastPara="1" rIns="90000" wrap="square" tIns="46800">
            <a:noAutofit/>
          </a:bodyPr>
          <a:lstStyle/>
          <a:p>
            <a:pPr indent="0" lvl="0" marL="0" marR="0" rtl="0" algn="ctr">
              <a:lnSpc>
                <a:spcPct val="80000"/>
              </a:lnSpc>
              <a:spcBef>
                <a:spcPts val="0"/>
              </a:spcBef>
              <a:spcAft>
                <a:spcPts val="0"/>
              </a:spcAft>
              <a:buNone/>
            </a:pPr>
            <a:r>
              <a:t/>
            </a:r>
            <a:endParaRPr sz="1400">
              <a:solidFill>
                <a:srgbClr val="FFFFFF"/>
              </a:solidFill>
              <a:latin typeface="Arial"/>
              <a:ea typeface="Arial"/>
              <a:cs typeface="Arial"/>
              <a:sym typeface="Arial"/>
            </a:endParaRPr>
          </a:p>
        </p:txBody>
      </p:sp>
      <p:grpSp>
        <p:nvGrpSpPr>
          <p:cNvPr id="698" name="Google Shape;698;p52"/>
          <p:cNvGrpSpPr/>
          <p:nvPr/>
        </p:nvGrpSpPr>
        <p:grpSpPr>
          <a:xfrm>
            <a:off x="5119383" y="1813285"/>
            <a:ext cx="4024575" cy="21835"/>
            <a:chOff x="9639300" y="2417713"/>
            <a:chExt cx="5366100" cy="29113"/>
          </a:xfrm>
        </p:grpSpPr>
        <p:cxnSp>
          <p:nvCxnSpPr>
            <p:cNvPr id="699" name="Google Shape;699;p52"/>
            <p:cNvCxnSpPr/>
            <p:nvPr/>
          </p:nvCxnSpPr>
          <p:spPr>
            <a:xfrm>
              <a:off x="9639300" y="2417713"/>
              <a:ext cx="5366100" cy="0"/>
            </a:xfrm>
            <a:prstGeom prst="straightConnector1">
              <a:avLst/>
            </a:prstGeom>
            <a:solidFill>
              <a:schemeClr val="lt1"/>
            </a:solidFill>
            <a:ln cap="flat" cmpd="sng" w="25400">
              <a:solidFill>
                <a:schemeClr val="lt1"/>
              </a:solidFill>
              <a:prstDash val="solid"/>
              <a:miter lim="800000"/>
              <a:headEnd len="sm" w="sm" type="none"/>
              <a:tailEnd len="sm" w="sm" type="none"/>
            </a:ln>
          </p:spPr>
        </p:cxnSp>
        <p:cxnSp>
          <p:nvCxnSpPr>
            <p:cNvPr id="700" name="Google Shape;700;p52"/>
            <p:cNvCxnSpPr/>
            <p:nvPr/>
          </p:nvCxnSpPr>
          <p:spPr>
            <a:xfrm>
              <a:off x="9639300" y="2446826"/>
              <a:ext cx="1291200" cy="0"/>
            </a:xfrm>
            <a:prstGeom prst="straightConnector1">
              <a:avLst/>
            </a:prstGeom>
            <a:solidFill>
              <a:schemeClr val="lt1"/>
            </a:solidFill>
            <a:ln cap="flat" cmpd="sng" w="76200">
              <a:solidFill>
                <a:schemeClr val="lt1"/>
              </a:solidFill>
              <a:prstDash val="solid"/>
              <a:miter lim="800000"/>
              <a:headEnd len="sm" w="sm" type="none"/>
              <a:tailEnd len="sm" w="sm" type="none"/>
            </a:ln>
          </p:spPr>
        </p:cxnSp>
      </p:grpSp>
      <p:sp>
        <p:nvSpPr>
          <p:cNvPr id="701" name="Google Shape;701;p52"/>
          <p:cNvSpPr txBox="1"/>
          <p:nvPr>
            <p:ph idx="1" type="body"/>
          </p:nvPr>
        </p:nvSpPr>
        <p:spPr>
          <a:xfrm>
            <a:off x="5119383" y="491410"/>
            <a:ext cx="3817800" cy="11883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0"/>
              </a:spcBef>
              <a:spcAft>
                <a:spcPts val="0"/>
              </a:spcAft>
              <a:buClr>
                <a:schemeClr val="lt1"/>
              </a:buClr>
              <a:buSzPts val="2700"/>
              <a:buNone/>
              <a:defRPr sz="2700">
                <a:solidFill>
                  <a:schemeClr val="lt1"/>
                </a:solidFill>
              </a:defRPr>
            </a:lvl1pPr>
            <a:lvl2pPr indent="-400050" lvl="1" marL="914400" rtl="0" algn="l">
              <a:lnSpc>
                <a:spcPct val="113000"/>
              </a:lnSpc>
              <a:spcBef>
                <a:spcPts val="0"/>
              </a:spcBef>
              <a:spcAft>
                <a:spcPts val="0"/>
              </a:spcAft>
              <a:buClr>
                <a:schemeClr val="lt1"/>
              </a:buClr>
              <a:buSzPts val="2700"/>
              <a:buChar char="–"/>
              <a:defRPr sz="2700">
                <a:solidFill>
                  <a:schemeClr val="lt1"/>
                </a:solidFill>
              </a:defRPr>
            </a:lvl2pPr>
            <a:lvl3pPr indent="-400050" lvl="2" marL="1371600" rtl="0" algn="l">
              <a:lnSpc>
                <a:spcPct val="113000"/>
              </a:lnSpc>
              <a:spcBef>
                <a:spcPts val="0"/>
              </a:spcBef>
              <a:spcAft>
                <a:spcPts val="0"/>
              </a:spcAft>
              <a:buClr>
                <a:schemeClr val="lt1"/>
              </a:buClr>
              <a:buSzPts val="2700"/>
              <a:buChar char="–"/>
              <a:defRPr sz="2700">
                <a:solidFill>
                  <a:schemeClr val="lt1"/>
                </a:solidFill>
              </a:defRPr>
            </a:lvl3pPr>
            <a:lvl4pPr indent="-400050" lvl="3" marL="1828800" rtl="0" algn="l">
              <a:lnSpc>
                <a:spcPct val="113000"/>
              </a:lnSpc>
              <a:spcBef>
                <a:spcPts val="0"/>
              </a:spcBef>
              <a:spcAft>
                <a:spcPts val="0"/>
              </a:spcAft>
              <a:buClr>
                <a:schemeClr val="lt1"/>
              </a:buClr>
              <a:buSzPts val="2700"/>
              <a:buChar char="–"/>
              <a:defRPr sz="2700">
                <a:solidFill>
                  <a:schemeClr val="lt1"/>
                </a:solidFill>
              </a:defRPr>
            </a:lvl4pPr>
            <a:lvl5pPr indent="-400050" lvl="4" marL="2286000" rtl="0" algn="l">
              <a:lnSpc>
                <a:spcPct val="113000"/>
              </a:lnSpc>
              <a:spcBef>
                <a:spcPts val="0"/>
              </a:spcBef>
              <a:spcAft>
                <a:spcPts val="0"/>
              </a:spcAft>
              <a:buClr>
                <a:schemeClr val="lt1"/>
              </a:buClr>
              <a:buSzPts val="2700"/>
              <a:buChar char="–"/>
              <a:defRPr sz="27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702" name="Google Shape;702;p52"/>
          <p:cNvSpPr txBox="1"/>
          <p:nvPr>
            <p:ph idx="2" type="body"/>
          </p:nvPr>
        </p:nvSpPr>
        <p:spPr>
          <a:xfrm>
            <a:off x="5119383" y="2073632"/>
            <a:ext cx="3817800" cy="620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1600"/>
              <a:buNone/>
              <a:defRPr sz="1600">
                <a:solidFill>
                  <a:schemeClr val="lt1"/>
                </a:solidFill>
              </a:defRPr>
            </a:lvl1pPr>
            <a:lvl2pPr indent="-285750" lvl="1" marL="914400" rtl="0" algn="l">
              <a:lnSpc>
                <a:spcPct val="90000"/>
              </a:lnSpc>
              <a:spcBef>
                <a:spcPts val="1400"/>
              </a:spcBef>
              <a:spcAft>
                <a:spcPts val="0"/>
              </a:spcAft>
              <a:buClr>
                <a:schemeClr val="lt1"/>
              </a:buClr>
              <a:buSzPts val="900"/>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703" name="Google Shape;703;p52"/>
          <p:cNvSpPr txBox="1"/>
          <p:nvPr>
            <p:ph idx="3" type="body"/>
          </p:nvPr>
        </p:nvSpPr>
        <p:spPr>
          <a:xfrm>
            <a:off x="5119383" y="3625832"/>
            <a:ext cx="3817800" cy="8634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0"/>
              </a:spcBef>
              <a:spcAft>
                <a:spcPts val="0"/>
              </a:spcAft>
              <a:buClr>
                <a:schemeClr val="lt1"/>
              </a:buClr>
              <a:buSzPts val="900"/>
              <a:buNone/>
              <a:defRPr sz="900">
                <a:solidFill>
                  <a:schemeClr val="lt1"/>
                </a:solidFill>
              </a:defRPr>
            </a:lvl1pPr>
            <a:lvl2pPr indent="-285750" lvl="1" marL="914400" rtl="0" algn="l">
              <a:lnSpc>
                <a:spcPct val="90000"/>
              </a:lnSpc>
              <a:spcBef>
                <a:spcPts val="0"/>
              </a:spcBef>
              <a:spcAft>
                <a:spcPts val="0"/>
              </a:spcAft>
              <a:buClr>
                <a:schemeClr val="lt1"/>
              </a:buClr>
              <a:buSzPts val="900"/>
              <a:buFont typeface="Arial"/>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704" name="Google Shape;704;p52"/>
          <p:cNvSpPr txBox="1"/>
          <p:nvPr>
            <p:ph idx="4" type="body"/>
          </p:nvPr>
        </p:nvSpPr>
        <p:spPr>
          <a:xfrm>
            <a:off x="5119383" y="2742193"/>
            <a:ext cx="3817800" cy="8352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900"/>
              <a:buNone/>
              <a:defRPr sz="900">
                <a:solidFill>
                  <a:schemeClr val="lt1"/>
                </a:solidFill>
              </a:defRPr>
            </a:lvl1pPr>
            <a:lvl2pPr indent="-285750" lvl="1" marL="914400" rtl="0" algn="l">
              <a:lnSpc>
                <a:spcPct val="90000"/>
              </a:lnSpc>
              <a:spcBef>
                <a:spcPts val="0"/>
              </a:spcBef>
              <a:spcAft>
                <a:spcPts val="0"/>
              </a:spcAft>
              <a:buClr>
                <a:schemeClr val="lt1"/>
              </a:buClr>
              <a:buSzPts val="900"/>
              <a:buFont typeface="Arial"/>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705" name="Google Shape;705;p52"/>
          <p:cNvSpPr txBox="1"/>
          <p:nvPr>
            <p:ph type="title"/>
          </p:nvPr>
        </p:nvSpPr>
        <p:spPr>
          <a:xfrm>
            <a:off x="359569" y="490269"/>
            <a:ext cx="4212300" cy="6777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06" name="Google Shape;706;p52"/>
          <p:cNvSpPr txBox="1"/>
          <p:nvPr>
            <p:ph idx="5" type="body"/>
          </p:nvPr>
        </p:nvSpPr>
        <p:spPr>
          <a:xfrm>
            <a:off x="361447" y="1174501"/>
            <a:ext cx="4212000" cy="317100"/>
          </a:xfrm>
          <a:prstGeom prst="rect">
            <a:avLst/>
          </a:prstGeom>
          <a:noFill/>
          <a:ln>
            <a:noFill/>
          </a:ln>
        </p:spPr>
        <p:txBody>
          <a:bodyPr anchorCtr="0" anchor="t" bIns="0" lIns="0" spcFirstLastPara="1" rIns="0" wrap="square" tIns="0">
            <a:noAutofit/>
          </a:bodyPr>
          <a:lstStyle>
            <a:lvl1pPr indent="-228600" lvl="0" marL="457200" rtl="0" algn="l">
              <a:lnSpc>
                <a:spcPct val="113000"/>
              </a:lnSpc>
              <a:spcBef>
                <a:spcPts val="0"/>
              </a:spcBef>
              <a:spcAft>
                <a:spcPts val="0"/>
              </a:spcAft>
              <a:buClr>
                <a:srgbClr val="595959"/>
              </a:buClr>
              <a:buSzPts val="1100"/>
              <a:buNone/>
              <a:defRPr b="1"/>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707" name="Google Shape;707;p52"/>
          <p:cNvSpPr/>
          <p:nvPr>
            <p:ph idx="6" type="pic"/>
          </p:nvPr>
        </p:nvSpPr>
        <p:spPr>
          <a:xfrm>
            <a:off x="359569" y="1545637"/>
            <a:ext cx="4212000" cy="2597100"/>
          </a:xfrm>
          <a:prstGeom prst="rect">
            <a:avLst/>
          </a:prstGeom>
          <a:noFill/>
          <a:ln>
            <a:noFill/>
          </a:ln>
        </p:spPr>
        <p:txBody>
          <a:bodyPr anchorCtr="0" anchor="t" bIns="0" lIns="0" spcFirstLastPara="1" rIns="0" wrap="square" tIns="0">
            <a:noAutofit/>
          </a:bodyPr>
          <a:lstStyle>
            <a:lvl1pPr lvl="0" marR="0" rtl="0" algn="l">
              <a:lnSpc>
                <a:spcPct val="113000"/>
              </a:lnSpc>
              <a:spcBef>
                <a:spcPts val="0"/>
              </a:spcBef>
              <a:spcAft>
                <a:spcPts val="0"/>
              </a:spcAft>
              <a:buClr>
                <a:srgbClr val="595959"/>
              </a:buClr>
              <a:buSzPts val="1100"/>
              <a:buFont typeface="Arial"/>
              <a:buNone/>
              <a:defRPr b="0" i="0" sz="1100" u="none" cap="none" strike="noStrike">
                <a:solidFill>
                  <a:srgbClr val="595959"/>
                </a:solidFill>
                <a:latin typeface="Arial"/>
                <a:ea typeface="Arial"/>
                <a:cs typeface="Arial"/>
                <a:sym typeface="Arial"/>
              </a:defRPr>
            </a:lvl1pPr>
            <a:lvl2pPr lvl="1"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2pPr>
            <a:lvl3pPr lvl="2"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3pPr>
            <a:lvl4pPr lvl="3"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4pPr>
            <a:lvl5pPr lvl="4"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5pPr>
            <a:lvl6pPr lvl="5"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6pPr>
            <a:lvl7pPr lvl="6"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7pPr>
            <a:lvl8pPr lvl="7"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8pPr>
            <a:lvl9pPr lvl="8"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9pPr>
          </a:lstStyle>
          <a:p/>
        </p:txBody>
      </p:sp>
      <p:cxnSp>
        <p:nvCxnSpPr>
          <p:cNvPr id="708" name="Google Shape;708;p52"/>
          <p:cNvCxnSpPr/>
          <p:nvPr/>
        </p:nvCxnSpPr>
        <p:spPr>
          <a:xfrm>
            <a:off x="4904093" y="0"/>
            <a:ext cx="0" cy="5143500"/>
          </a:xfrm>
          <a:prstGeom prst="straightConnector1">
            <a:avLst/>
          </a:prstGeom>
          <a:noFill/>
          <a:ln cap="flat" cmpd="sng" w="9525">
            <a:solidFill>
              <a:schemeClr val="lt1"/>
            </a:solidFill>
            <a:prstDash val="solid"/>
            <a:miter lim="800000"/>
            <a:headEnd len="sm" w="sm" type="none"/>
            <a:tailEnd len="sm" w="sm" type="none"/>
          </a:ln>
        </p:spPr>
      </p:cxnSp>
      <p:grpSp>
        <p:nvGrpSpPr>
          <p:cNvPr id="709" name="Google Shape;709;p52"/>
          <p:cNvGrpSpPr/>
          <p:nvPr/>
        </p:nvGrpSpPr>
        <p:grpSpPr>
          <a:xfrm>
            <a:off x="8138483" y="4847551"/>
            <a:ext cx="809701" cy="149902"/>
            <a:chOff x="830300" y="1716088"/>
            <a:chExt cx="10058401" cy="1862137"/>
          </a:xfrm>
        </p:grpSpPr>
        <p:sp>
          <p:nvSpPr>
            <p:cNvPr id="710" name="Google Shape;710;p52"/>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11" name="Google Shape;711;p52"/>
            <p:cNvSpPr/>
            <p:nvPr/>
          </p:nvSpPr>
          <p:spPr>
            <a:xfrm>
              <a:off x="3130588" y="1749425"/>
              <a:ext cx="435000" cy="1789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12" name="Google Shape;712;p52"/>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13" name="Google Shape;713;p52"/>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14" name="Google Shape;714;p52"/>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15" name="Google Shape;715;p52"/>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716" name="Google Shape;716;p52"/>
          <p:cNvSpPr txBox="1"/>
          <p:nvPr>
            <p:ph idx="7" type="body"/>
          </p:nvPr>
        </p:nvSpPr>
        <p:spPr>
          <a:xfrm>
            <a:off x="359569" y="4196736"/>
            <a:ext cx="4212300" cy="365700"/>
          </a:xfrm>
          <a:prstGeom prst="rect">
            <a:avLst/>
          </a:prstGeom>
          <a:noFill/>
          <a:ln>
            <a:noFill/>
          </a:ln>
        </p:spPr>
        <p:txBody>
          <a:bodyPr anchorCtr="0" anchor="t" bIns="0" lIns="0" spcFirstLastPara="1" rIns="0" wrap="square" tIns="0">
            <a:noAutofit/>
          </a:bodyPr>
          <a:lstStyle>
            <a:lvl1pPr indent="-317500" lvl="0" marL="457200" rtl="0" algn="l">
              <a:lnSpc>
                <a:spcPct val="113000"/>
              </a:lnSpc>
              <a:spcBef>
                <a:spcPts val="0"/>
              </a:spcBef>
              <a:spcAft>
                <a:spcPts val="0"/>
              </a:spcAft>
              <a:buClr>
                <a:srgbClr val="595959"/>
              </a:buClr>
              <a:buSzPts val="1400"/>
              <a:buChar char="•"/>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717" name="Google Shape;717;p52"/>
          <p:cNvSpPr txBox="1"/>
          <p:nvPr>
            <p:ph idx="8" type="body"/>
          </p:nvPr>
        </p:nvSpPr>
        <p:spPr>
          <a:xfrm>
            <a:off x="6487003" y="249157"/>
            <a:ext cx="2450100" cy="1083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C2C2C7"/>
              </a:buClr>
              <a:buSzPts val="600"/>
              <a:buNone/>
              <a:defRPr sz="600">
                <a:solidFill>
                  <a:srgbClr val="C2C2C7"/>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and wide sidebar">
  <p:cSld name="Content and wide sidebar">
    <p:spTree>
      <p:nvGrpSpPr>
        <p:cNvPr id="718" name="Shape 718"/>
        <p:cNvGrpSpPr/>
        <p:nvPr/>
      </p:nvGrpSpPr>
      <p:grpSpPr>
        <a:xfrm>
          <a:off x="0" y="0"/>
          <a:ext cx="0" cy="0"/>
          <a:chOff x="0" y="0"/>
          <a:chExt cx="0" cy="0"/>
        </a:xfrm>
      </p:grpSpPr>
      <p:sp>
        <p:nvSpPr>
          <p:cNvPr id="719" name="Google Shape;719;p53"/>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0" name="Google Shape;720;p53"/>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1" name="Google Shape;721;p53"/>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a:lvl1pPr>
            <a:lvl2pPr indent="0" lvl="1" marL="0" rtl="0" algn="l">
              <a:lnSpc>
                <a:spcPct val="100000"/>
              </a:lnSpc>
              <a:spcBef>
                <a:spcPts val="0"/>
              </a:spcBef>
              <a:buNone/>
              <a:defRPr/>
            </a:lvl2pPr>
            <a:lvl3pPr indent="0" lvl="2" marL="0" rtl="0" algn="l">
              <a:lnSpc>
                <a:spcPct val="100000"/>
              </a:lnSpc>
              <a:spcBef>
                <a:spcPts val="0"/>
              </a:spcBef>
              <a:buNone/>
              <a:defRPr/>
            </a:lvl3pPr>
            <a:lvl4pPr indent="0" lvl="3" marL="0" rtl="0" algn="l">
              <a:lnSpc>
                <a:spcPct val="100000"/>
              </a:lnSpc>
              <a:spcBef>
                <a:spcPts val="0"/>
              </a:spcBef>
              <a:buNone/>
              <a:defRPr/>
            </a:lvl4pPr>
            <a:lvl5pPr indent="0" lvl="4" marL="0" rtl="0" algn="l">
              <a:lnSpc>
                <a:spcPct val="100000"/>
              </a:lnSpc>
              <a:spcBef>
                <a:spcPts val="0"/>
              </a:spcBef>
              <a:buNone/>
              <a:defRPr/>
            </a:lvl5pPr>
            <a:lvl6pPr indent="0" lvl="5" marL="0" rtl="0" algn="l">
              <a:lnSpc>
                <a:spcPct val="100000"/>
              </a:lnSpc>
              <a:spcBef>
                <a:spcPts val="0"/>
              </a:spcBef>
              <a:buNone/>
              <a:defRPr/>
            </a:lvl6pPr>
            <a:lvl7pPr indent="0" lvl="6" marL="0" rtl="0" algn="l">
              <a:lnSpc>
                <a:spcPct val="100000"/>
              </a:lnSpc>
              <a:spcBef>
                <a:spcPts val="0"/>
              </a:spcBef>
              <a:buNone/>
              <a:defRPr/>
            </a:lvl7pPr>
            <a:lvl8pPr indent="0" lvl="7" marL="0" rtl="0" algn="l">
              <a:lnSpc>
                <a:spcPct val="100000"/>
              </a:lnSpc>
              <a:spcBef>
                <a:spcPts val="0"/>
              </a:spcBef>
              <a:buNone/>
              <a:defRPr/>
            </a:lvl8pPr>
            <a:lvl9pPr indent="0" lvl="8" marL="0" rtl="0" algn="l">
              <a:lnSpc>
                <a:spcPct val="100000"/>
              </a:lnSpc>
              <a:spcBef>
                <a:spcPts val="0"/>
              </a:spcBef>
              <a:buNone/>
              <a:defRPr/>
            </a:lvl9pPr>
          </a:lstStyle>
          <a:p>
            <a:pPr indent="0" lvl="0" marL="0" rtl="0" algn="l">
              <a:spcBef>
                <a:spcPts val="0"/>
              </a:spcBef>
              <a:spcAft>
                <a:spcPts val="0"/>
              </a:spcAft>
              <a:buNone/>
            </a:pPr>
            <a:fld id="{00000000-1234-1234-1234-123412341234}" type="slidenum">
              <a:rPr lang="es"/>
              <a:t>‹#›</a:t>
            </a:fld>
            <a:endParaRPr/>
          </a:p>
        </p:txBody>
      </p:sp>
      <p:pic>
        <p:nvPicPr>
          <p:cNvPr descr="Screen Shot 2016-11-11 at 09.55.03.png" id="722" name="Google Shape;722;p53"/>
          <p:cNvPicPr preferRelativeResize="0"/>
          <p:nvPr/>
        </p:nvPicPr>
        <p:blipFill rotWithShape="1">
          <a:blip r:embed="rId2">
            <a:alphaModFix/>
          </a:blip>
          <a:srcRect b="0" l="0" r="0" t="0"/>
          <a:stretch/>
        </p:blipFill>
        <p:spPr>
          <a:xfrm>
            <a:off x="8124300" y="4833000"/>
            <a:ext cx="831600" cy="173251"/>
          </a:xfrm>
          <a:prstGeom prst="rect">
            <a:avLst/>
          </a:prstGeom>
          <a:noFill/>
          <a:ln>
            <a:noFill/>
          </a:ln>
        </p:spPr>
      </p:pic>
      <p:sp>
        <p:nvSpPr>
          <p:cNvPr id="723" name="Google Shape;723;p53"/>
          <p:cNvSpPr/>
          <p:nvPr/>
        </p:nvSpPr>
        <p:spPr>
          <a:xfrm>
            <a:off x="4905376" y="0"/>
            <a:ext cx="4238700" cy="5143500"/>
          </a:xfrm>
          <a:prstGeom prst="rect">
            <a:avLst/>
          </a:prstGeom>
          <a:solidFill>
            <a:schemeClr val="dk2"/>
          </a:solidFill>
          <a:ln>
            <a:noFill/>
          </a:ln>
        </p:spPr>
        <p:txBody>
          <a:bodyPr anchorCtr="0" anchor="ctr" bIns="46800" lIns="90000" spcFirstLastPara="1" rIns="90000" wrap="square" tIns="46800">
            <a:noAutofit/>
          </a:bodyPr>
          <a:lstStyle/>
          <a:p>
            <a:pPr indent="0" lvl="0" marL="0" marR="0" rtl="0" algn="ctr">
              <a:lnSpc>
                <a:spcPct val="80000"/>
              </a:lnSpc>
              <a:spcBef>
                <a:spcPts val="0"/>
              </a:spcBef>
              <a:spcAft>
                <a:spcPts val="0"/>
              </a:spcAft>
              <a:buNone/>
            </a:pPr>
            <a:r>
              <a:t/>
            </a:r>
            <a:endParaRPr sz="1400">
              <a:solidFill>
                <a:srgbClr val="FFFFFF"/>
              </a:solidFill>
              <a:latin typeface="Arial"/>
              <a:ea typeface="Arial"/>
              <a:cs typeface="Arial"/>
              <a:sym typeface="Arial"/>
            </a:endParaRPr>
          </a:p>
        </p:txBody>
      </p:sp>
      <p:grpSp>
        <p:nvGrpSpPr>
          <p:cNvPr id="724" name="Google Shape;724;p53"/>
          <p:cNvGrpSpPr/>
          <p:nvPr/>
        </p:nvGrpSpPr>
        <p:grpSpPr>
          <a:xfrm>
            <a:off x="5119383" y="1813285"/>
            <a:ext cx="4024575" cy="21835"/>
            <a:chOff x="9639300" y="2417713"/>
            <a:chExt cx="5366100" cy="29113"/>
          </a:xfrm>
        </p:grpSpPr>
        <p:cxnSp>
          <p:nvCxnSpPr>
            <p:cNvPr id="725" name="Google Shape;725;p53"/>
            <p:cNvCxnSpPr/>
            <p:nvPr/>
          </p:nvCxnSpPr>
          <p:spPr>
            <a:xfrm>
              <a:off x="9639300" y="2417713"/>
              <a:ext cx="5366100" cy="0"/>
            </a:xfrm>
            <a:prstGeom prst="straightConnector1">
              <a:avLst/>
            </a:prstGeom>
            <a:solidFill>
              <a:schemeClr val="lt1"/>
            </a:solidFill>
            <a:ln cap="flat" cmpd="sng" w="25400">
              <a:solidFill>
                <a:schemeClr val="lt1"/>
              </a:solidFill>
              <a:prstDash val="solid"/>
              <a:miter lim="800000"/>
              <a:headEnd len="sm" w="sm" type="none"/>
              <a:tailEnd len="sm" w="sm" type="none"/>
            </a:ln>
          </p:spPr>
        </p:cxnSp>
        <p:cxnSp>
          <p:nvCxnSpPr>
            <p:cNvPr id="726" name="Google Shape;726;p53"/>
            <p:cNvCxnSpPr/>
            <p:nvPr/>
          </p:nvCxnSpPr>
          <p:spPr>
            <a:xfrm>
              <a:off x="9639300" y="2446826"/>
              <a:ext cx="1291200" cy="0"/>
            </a:xfrm>
            <a:prstGeom prst="straightConnector1">
              <a:avLst/>
            </a:prstGeom>
            <a:solidFill>
              <a:schemeClr val="lt1"/>
            </a:solidFill>
            <a:ln cap="flat" cmpd="sng" w="76200">
              <a:solidFill>
                <a:schemeClr val="lt1"/>
              </a:solidFill>
              <a:prstDash val="solid"/>
              <a:miter lim="800000"/>
              <a:headEnd len="sm" w="sm" type="none"/>
              <a:tailEnd len="sm" w="sm" type="none"/>
            </a:ln>
          </p:spPr>
        </p:cxnSp>
      </p:grpSp>
      <p:sp>
        <p:nvSpPr>
          <p:cNvPr id="727" name="Google Shape;727;p53"/>
          <p:cNvSpPr txBox="1"/>
          <p:nvPr>
            <p:ph idx="1" type="body"/>
          </p:nvPr>
        </p:nvSpPr>
        <p:spPr>
          <a:xfrm>
            <a:off x="5119383" y="491410"/>
            <a:ext cx="3817800" cy="11883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0"/>
              </a:spcBef>
              <a:spcAft>
                <a:spcPts val="0"/>
              </a:spcAft>
              <a:buClr>
                <a:schemeClr val="lt1"/>
              </a:buClr>
              <a:buSzPts val="2700"/>
              <a:buNone/>
              <a:defRPr sz="2700">
                <a:solidFill>
                  <a:schemeClr val="lt1"/>
                </a:solidFill>
              </a:defRPr>
            </a:lvl1pPr>
            <a:lvl2pPr indent="-400050" lvl="1" marL="914400" rtl="0" algn="l">
              <a:lnSpc>
                <a:spcPct val="113000"/>
              </a:lnSpc>
              <a:spcBef>
                <a:spcPts val="0"/>
              </a:spcBef>
              <a:spcAft>
                <a:spcPts val="0"/>
              </a:spcAft>
              <a:buClr>
                <a:schemeClr val="lt1"/>
              </a:buClr>
              <a:buSzPts val="2700"/>
              <a:buChar char="–"/>
              <a:defRPr sz="2700">
                <a:solidFill>
                  <a:schemeClr val="lt1"/>
                </a:solidFill>
              </a:defRPr>
            </a:lvl2pPr>
            <a:lvl3pPr indent="-400050" lvl="2" marL="1371600" rtl="0" algn="l">
              <a:lnSpc>
                <a:spcPct val="113000"/>
              </a:lnSpc>
              <a:spcBef>
                <a:spcPts val="0"/>
              </a:spcBef>
              <a:spcAft>
                <a:spcPts val="0"/>
              </a:spcAft>
              <a:buClr>
                <a:schemeClr val="lt1"/>
              </a:buClr>
              <a:buSzPts val="2700"/>
              <a:buChar char="–"/>
              <a:defRPr sz="2700">
                <a:solidFill>
                  <a:schemeClr val="lt1"/>
                </a:solidFill>
              </a:defRPr>
            </a:lvl3pPr>
            <a:lvl4pPr indent="-400050" lvl="3" marL="1828800" rtl="0" algn="l">
              <a:lnSpc>
                <a:spcPct val="113000"/>
              </a:lnSpc>
              <a:spcBef>
                <a:spcPts val="0"/>
              </a:spcBef>
              <a:spcAft>
                <a:spcPts val="0"/>
              </a:spcAft>
              <a:buClr>
                <a:schemeClr val="lt1"/>
              </a:buClr>
              <a:buSzPts val="2700"/>
              <a:buChar char="–"/>
              <a:defRPr sz="2700">
                <a:solidFill>
                  <a:schemeClr val="lt1"/>
                </a:solidFill>
              </a:defRPr>
            </a:lvl4pPr>
            <a:lvl5pPr indent="-400050" lvl="4" marL="2286000" rtl="0" algn="l">
              <a:lnSpc>
                <a:spcPct val="113000"/>
              </a:lnSpc>
              <a:spcBef>
                <a:spcPts val="0"/>
              </a:spcBef>
              <a:spcAft>
                <a:spcPts val="0"/>
              </a:spcAft>
              <a:buClr>
                <a:schemeClr val="lt1"/>
              </a:buClr>
              <a:buSzPts val="2700"/>
              <a:buChar char="–"/>
              <a:defRPr sz="27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728" name="Google Shape;728;p53"/>
          <p:cNvSpPr txBox="1"/>
          <p:nvPr>
            <p:ph idx="2" type="body"/>
          </p:nvPr>
        </p:nvSpPr>
        <p:spPr>
          <a:xfrm>
            <a:off x="5119383" y="2073632"/>
            <a:ext cx="3817800" cy="620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1600"/>
              <a:buNone/>
              <a:defRPr sz="1600">
                <a:solidFill>
                  <a:schemeClr val="lt1"/>
                </a:solidFill>
              </a:defRPr>
            </a:lvl1pPr>
            <a:lvl2pPr indent="-285750" lvl="1" marL="914400" rtl="0" algn="l">
              <a:lnSpc>
                <a:spcPct val="90000"/>
              </a:lnSpc>
              <a:spcBef>
                <a:spcPts val="1400"/>
              </a:spcBef>
              <a:spcAft>
                <a:spcPts val="0"/>
              </a:spcAft>
              <a:buClr>
                <a:schemeClr val="lt1"/>
              </a:buClr>
              <a:buSzPts val="900"/>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729" name="Google Shape;729;p53"/>
          <p:cNvSpPr txBox="1"/>
          <p:nvPr>
            <p:ph idx="3" type="body"/>
          </p:nvPr>
        </p:nvSpPr>
        <p:spPr>
          <a:xfrm>
            <a:off x="5119383" y="3625832"/>
            <a:ext cx="3817800" cy="8634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0"/>
              </a:spcBef>
              <a:spcAft>
                <a:spcPts val="0"/>
              </a:spcAft>
              <a:buClr>
                <a:schemeClr val="lt1"/>
              </a:buClr>
              <a:buSzPts val="900"/>
              <a:buNone/>
              <a:defRPr sz="900">
                <a:solidFill>
                  <a:schemeClr val="lt1"/>
                </a:solidFill>
              </a:defRPr>
            </a:lvl1pPr>
            <a:lvl2pPr indent="-285750" lvl="1" marL="914400" rtl="0" algn="l">
              <a:lnSpc>
                <a:spcPct val="90000"/>
              </a:lnSpc>
              <a:spcBef>
                <a:spcPts val="0"/>
              </a:spcBef>
              <a:spcAft>
                <a:spcPts val="0"/>
              </a:spcAft>
              <a:buClr>
                <a:schemeClr val="lt1"/>
              </a:buClr>
              <a:buSzPts val="900"/>
              <a:buFont typeface="Arial"/>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730" name="Google Shape;730;p53"/>
          <p:cNvSpPr txBox="1"/>
          <p:nvPr>
            <p:ph idx="4" type="body"/>
          </p:nvPr>
        </p:nvSpPr>
        <p:spPr>
          <a:xfrm>
            <a:off x="5119383" y="2742193"/>
            <a:ext cx="3817800" cy="8352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Clr>
                <a:schemeClr val="lt1"/>
              </a:buClr>
              <a:buSzPts val="900"/>
              <a:buNone/>
              <a:defRPr sz="900">
                <a:solidFill>
                  <a:schemeClr val="lt1"/>
                </a:solidFill>
              </a:defRPr>
            </a:lvl1pPr>
            <a:lvl2pPr indent="-285750" lvl="1" marL="914400" rtl="0" algn="l">
              <a:lnSpc>
                <a:spcPct val="90000"/>
              </a:lnSpc>
              <a:spcBef>
                <a:spcPts val="0"/>
              </a:spcBef>
              <a:spcAft>
                <a:spcPts val="0"/>
              </a:spcAft>
              <a:buClr>
                <a:schemeClr val="lt1"/>
              </a:buClr>
              <a:buSzPts val="900"/>
              <a:buFont typeface="Arial"/>
              <a:buChar char="–"/>
              <a:defRPr sz="900">
                <a:solidFill>
                  <a:schemeClr val="lt1"/>
                </a:solidFill>
              </a:defRPr>
            </a:lvl2pPr>
            <a:lvl3pPr indent="-285750" lvl="2" marL="1371600" rtl="0" algn="l">
              <a:lnSpc>
                <a:spcPct val="90000"/>
              </a:lnSpc>
              <a:spcBef>
                <a:spcPts val="0"/>
              </a:spcBef>
              <a:spcAft>
                <a:spcPts val="0"/>
              </a:spcAft>
              <a:buClr>
                <a:schemeClr val="lt1"/>
              </a:buClr>
              <a:buSzPts val="900"/>
              <a:buChar char="–"/>
              <a:defRPr sz="900">
                <a:solidFill>
                  <a:schemeClr val="lt1"/>
                </a:solidFill>
              </a:defRPr>
            </a:lvl3pPr>
            <a:lvl4pPr indent="-285750" lvl="3" marL="1828800" rtl="0" algn="l">
              <a:lnSpc>
                <a:spcPct val="90000"/>
              </a:lnSpc>
              <a:spcBef>
                <a:spcPts val="0"/>
              </a:spcBef>
              <a:spcAft>
                <a:spcPts val="0"/>
              </a:spcAft>
              <a:buClr>
                <a:schemeClr val="lt1"/>
              </a:buClr>
              <a:buSzPts val="900"/>
              <a:buChar char="–"/>
              <a:defRPr sz="900">
                <a:solidFill>
                  <a:schemeClr val="lt1"/>
                </a:solidFill>
              </a:defRPr>
            </a:lvl4pPr>
            <a:lvl5pPr indent="-285750" lvl="4" marL="2286000" rtl="0" algn="l">
              <a:lnSpc>
                <a:spcPct val="90000"/>
              </a:lnSpc>
              <a:spcBef>
                <a:spcPts val="0"/>
              </a:spcBef>
              <a:spcAft>
                <a:spcPts val="0"/>
              </a:spcAft>
              <a:buClr>
                <a:schemeClr val="lt1"/>
              </a:buClr>
              <a:buSzPts val="900"/>
              <a:buChar char="–"/>
              <a:defRPr sz="900">
                <a:solidFill>
                  <a:schemeClr val="lt1"/>
                </a:solidFill>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731" name="Google Shape;731;p53"/>
          <p:cNvSpPr txBox="1"/>
          <p:nvPr>
            <p:ph type="title"/>
          </p:nvPr>
        </p:nvSpPr>
        <p:spPr>
          <a:xfrm>
            <a:off x="359569" y="490269"/>
            <a:ext cx="4212300" cy="6837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32" name="Google Shape;732;p53"/>
          <p:cNvSpPr txBox="1"/>
          <p:nvPr>
            <p:ph idx="5" type="body"/>
          </p:nvPr>
        </p:nvSpPr>
        <p:spPr>
          <a:xfrm>
            <a:off x="370795" y="1173956"/>
            <a:ext cx="4212000" cy="3261000"/>
          </a:xfrm>
          <a:prstGeom prst="rect">
            <a:avLst/>
          </a:prstGeom>
          <a:noFill/>
          <a:ln>
            <a:noFill/>
          </a:ln>
        </p:spPr>
        <p:txBody>
          <a:bodyPr anchorCtr="0" anchor="t" bIns="0" lIns="0" spcFirstLastPara="1" rIns="0" wrap="square" tIns="0">
            <a:noAutofit/>
          </a:bodyPr>
          <a:lstStyle>
            <a:lvl1pPr indent="-317500" lvl="0" marL="457200" rtl="0" algn="l">
              <a:lnSpc>
                <a:spcPct val="113000"/>
              </a:lnSpc>
              <a:spcBef>
                <a:spcPts val="0"/>
              </a:spcBef>
              <a:spcAft>
                <a:spcPts val="0"/>
              </a:spcAft>
              <a:buClr>
                <a:srgbClr val="595959"/>
              </a:buClr>
              <a:buSzPts val="1400"/>
              <a:buChar char="•"/>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cxnSp>
        <p:nvCxnSpPr>
          <p:cNvPr id="733" name="Google Shape;733;p53"/>
          <p:cNvCxnSpPr/>
          <p:nvPr/>
        </p:nvCxnSpPr>
        <p:spPr>
          <a:xfrm>
            <a:off x="4904093" y="0"/>
            <a:ext cx="0" cy="5143500"/>
          </a:xfrm>
          <a:prstGeom prst="straightConnector1">
            <a:avLst/>
          </a:prstGeom>
          <a:noFill/>
          <a:ln cap="flat" cmpd="sng" w="9525">
            <a:solidFill>
              <a:schemeClr val="lt1"/>
            </a:solidFill>
            <a:prstDash val="solid"/>
            <a:miter lim="800000"/>
            <a:headEnd len="sm" w="sm" type="none"/>
            <a:tailEnd len="sm" w="sm" type="none"/>
          </a:ln>
        </p:spPr>
      </p:cxnSp>
      <p:grpSp>
        <p:nvGrpSpPr>
          <p:cNvPr id="734" name="Google Shape;734;p53"/>
          <p:cNvGrpSpPr/>
          <p:nvPr/>
        </p:nvGrpSpPr>
        <p:grpSpPr>
          <a:xfrm>
            <a:off x="8138483" y="4847551"/>
            <a:ext cx="809701" cy="149902"/>
            <a:chOff x="830300" y="1716088"/>
            <a:chExt cx="10058401" cy="1862137"/>
          </a:xfrm>
        </p:grpSpPr>
        <p:sp>
          <p:nvSpPr>
            <p:cNvPr id="735" name="Google Shape;735;p53"/>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36" name="Google Shape;736;p53"/>
            <p:cNvSpPr/>
            <p:nvPr/>
          </p:nvSpPr>
          <p:spPr>
            <a:xfrm>
              <a:off x="3130588" y="1749425"/>
              <a:ext cx="435000" cy="1789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37" name="Google Shape;737;p53"/>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38" name="Google Shape;738;p53"/>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39" name="Google Shape;739;p53"/>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40" name="Google Shape;740;p53"/>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741" name="Google Shape;741;p53"/>
          <p:cNvSpPr txBox="1"/>
          <p:nvPr>
            <p:ph idx="6" type="body"/>
          </p:nvPr>
        </p:nvSpPr>
        <p:spPr>
          <a:xfrm>
            <a:off x="6487003" y="249157"/>
            <a:ext cx="2450100" cy="1083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C2C2C7"/>
              </a:buClr>
              <a:buSzPts val="600"/>
              <a:buNone/>
              <a:defRPr sz="600">
                <a:solidFill>
                  <a:srgbClr val="C2C2C7"/>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p:cSld name="Divider">
    <p:spTree>
      <p:nvGrpSpPr>
        <p:cNvPr id="742" name="Shape 742"/>
        <p:cNvGrpSpPr/>
        <p:nvPr/>
      </p:nvGrpSpPr>
      <p:grpSpPr>
        <a:xfrm>
          <a:off x="0" y="0"/>
          <a:ext cx="0" cy="0"/>
          <a:chOff x="0" y="0"/>
          <a:chExt cx="0" cy="0"/>
        </a:xfrm>
      </p:grpSpPr>
      <p:pic>
        <p:nvPicPr>
          <p:cNvPr id="743" name="Google Shape;743;p5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44" name="Google Shape;744;p54"/>
          <p:cNvSpPr txBox="1"/>
          <p:nvPr>
            <p:ph type="title"/>
          </p:nvPr>
        </p:nvSpPr>
        <p:spPr>
          <a:xfrm>
            <a:off x="2929346" y="1540970"/>
            <a:ext cx="5369100" cy="1029300"/>
          </a:xfrm>
          <a:prstGeom prst="rect">
            <a:avLst/>
          </a:prstGeom>
          <a:noFill/>
          <a:ln>
            <a:noFill/>
          </a:ln>
        </p:spPr>
        <p:txBody>
          <a:bodyPr anchorCtr="0" anchor="b" bIns="0" lIns="0" spcFirstLastPara="1" rIns="0" wrap="square" tIns="0">
            <a:noAutofit/>
          </a:bodyPr>
          <a:lstStyle>
            <a:lvl1pPr lvl="0" rtl="0" algn="l">
              <a:lnSpc>
                <a:spcPct val="110000"/>
              </a:lnSpc>
              <a:spcBef>
                <a:spcPts val="0"/>
              </a:spcBef>
              <a:spcAft>
                <a:spcPts val="0"/>
              </a:spcAft>
              <a:buClr>
                <a:schemeClr val="dk2"/>
              </a:buClr>
              <a:buSzPts val="1900"/>
              <a:buFont typeface="Arial"/>
              <a:buNone/>
              <a:defRPr>
                <a:solidFill>
                  <a:schemeClr val="dk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45" name="Google Shape;745;p54"/>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46" name="Google Shape;746;p54"/>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47" name="Google Shape;747;p54"/>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sz="600">
                <a:solidFill>
                  <a:srgbClr val="888888"/>
                </a:solidFill>
                <a:latin typeface="Arial"/>
                <a:ea typeface="Arial"/>
                <a:cs typeface="Arial"/>
                <a:sym typeface="Arial"/>
              </a:defRPr>
            </a:lvl1pPr>
            <a:lvl2pPr indent="0" lvl="1" marL="0" rtl="0" algn="l">
              <a:lnSpc>
                <a:spcPct val="100000"/>
              </a:lnSpc>
              <a:spcBef>
                <a:spcPts val="0"/>
              </a:spcBef>
              <a:buNone/>
              <a:defRPr sz="600">
                <a:solidFill>
                  <a:srgbClr val="888888"/>
                </a:solidFill>
                <a:latin typeface="Arial"/>
                <a:ea typeface="Arial"/>
                <a:cs typeface="Arial"/>
                <a:sym typeface="Arial"/>
              </a:defRPr>
            </a:lvl2pPr>
            <a:lvl3pPr indent="0" lvl="2" marL="0" rtl="0" algn="l">
              <a:lnSpc>
                <a:spcPct val="100000"/>
              </a:lnSpc>
              <a:spcBef>
                <a:spcPts val="0"/>
              </a:spcBef>
              <a:buNone/>
              <a:defRPr sz="600">
                <a:solidFill>
                  <a:srgbClr val="888888"/>
                </a:solidFill>
                <a:latin typeface="Arial"/>
                <a:ea typeface="Arial"/>
                <a:cs typeface="Arial"/>
                <a:sym typeface="Arial"/>
              </a:defRPr>
            </a:lvl3pPr>
            <a:lvl4pPr indent="0" lvl="3" marL="0" rtl="0" algn="l">
              <a:lnSpc>
                <a:spcPct val="100000"/>
              </a:lnSpc>
              <a:spcBef>
                <a:spcPts val="0"/>
              </a:spcBef>
              <a:buNone/>
              <a:defRPr sz="600">
                <a:solidFill>
                  <a:srgbClr val="888888"/>
                </a:solidFill>
                <a:latin typeface="Arial"/>
                <a:ea typeface="Arial"/>
                <a:cs typeface="Arial"/>
                <a:sym typeface="Arial"/>
              </a:defRPr>
            </a:lvl4pPr>
            <a:lvl5pPr indent="0" lvl="4" marL="0" rtl="0" algn="l">
              <a:lnSpc>
                <a:spcPct val="100000"/>
              </a:lnSpc>
              <a:spcBef>
                <a:spcPts val="0"/>
              </a:spcBef>
              <a:buNone/>
              <a:defRPr sz="600">
                <a:solidFill>
                  <a:srgbClr val="888888"/>
                </a:solidFill>
                <a:latin typeface="Arial"/>
                <a:ea typeface="Arial"/>
                <a:cs typeface="Arial"/>
                <a:sym typeface="Arial"/>
              </a:defRPr>
            </a:lvl5pPr>
            <a:lvl6pPr indent="0" lvl="5" marL="0" rtl="0" algn="l">
              <a:lnSpc>
                <a:spcPct val="100000"/>
              </a:lnSpc>
              <a:spcBef>
                <a:spcPts val="0"/>
              </a:spcBef>
              <a:buNone/>
              <a:defRPr sz="600">
                <a:solidFill>
                  <a:srgbClr val="888888"/>
                </a:solidFill>
                <a:latin typeface="Arial"/>
                <a:ea typeface="Arial"/>
                <a:cs typeface="Arial"/>
                <a:sym typeface="Arial"/>
              </a:defRPr>
            </a:lvl6pPr>
            <a:lvl7pPr indent="0" lvl="6" marL="0" rtl="0" algn="l">
              <a:lnSpc>
                <a:spcPct val="100000"/>
              </a:lnSpc>
              <a:spcBef>
                <a:spcPts val="0"/>
              </a:spcBef>
              <a:buNone/>
              <a:defRPr sz="600">
                <a:solidFill>
                  <a:srgbClr val="888888"/>
                </a:solidFill>
                <a:latin typeface="Arial"/>
                <a:ea typeface="Arial"/>
                <a:cs typeface="Arial"/>
                <a:sym typeface="Arial"/>
              </a:defRPr>
            </a:lvl7pPr>
            <a:lvl8pPr indent="0" lvl="7" marL="0" rtl="0" algn="l">
              <a:lnSpc>
                <a:spcPct val="100000"/>
              </a:lnSpc>
              <a:spcBef>
                <a:spcPts val="0"/>
              </a:spcBef>
              <a:buNone/>
              <a:defRPr sz="600">
                <a:solidFill>
                  <a:srgbClr val="888888"/>
                </a:solidFill>
                <a:latin typeface="Arial"/>
                <a:ea typeface="Arial"/>
                <a:cs typeface="Arial"/>
                <a:sym typeface="Arial"/>
              </a:defRPr>
            </a:lvl8pPr>
            <a:lvl9pPr indent="0" lvl="8" marL="0" rtl="0" algn="l">
              <a:lnSpc>
                <a:spcPct val="100000"/>
              </a:lnSpc>
              <a:spcBef>
                <a:spcPts val="0"/>
              </a:spcBef>
              <a:buNone/>
              <a:defRPr sz="600">
                <a:solidFill>
                  <a:srgbClr val="88888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
        <p:nvSpPr>
          <p:cNvPr id="748" name="Google Shape;748;p54"/>
          <p:cNvSpPr txBox="1"/>
          <p:nvPr>
            <p:ph idx="1" type="body"/>
          </p:nvPr>
        </p:nvSpPr>
        <p:spPr>
          <a:xfrm>
            <a:off x="2929346" y="2573122"/>
            <a:ext cx="5367600" cy="532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2"/>
              </a:buClr>
              <a:buSzPts val="1500"/>
              <a:buNone/>
              <a:defRPr sz="1500">
                <a:solidFill>
                  <a:schemeClr val="dk2"/>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749" name="Google Shape;749;p54"/>
          <p:cNvSpPr txBox="1"/>
          <p:nvPr>
            <p:ph idx="2" type="body"/>
          </p:nvPr>
        </p:nvSpPr>
        <p:spPr>
          <a:xfrm>
            <a:off x="6487003" y="249157"/>
            <a:ext cx="2450100" cy="1083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FF0000"/>
              </a:buClr>
              <a:buSzPts val="600"/>
              <a:buNone/>
              <a:defRPr sz="600">
                <a:solidFill>
                  <a:srgbClr val="FF0000"/>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grpSp>
        <p:nvGrpSpPr>
          <p:cNvPr id="750" name="Google Shape;750;p54"/>
          <p:cNvGrpSpPr/>
          <p:nvPr/>
        </p:nvGrpSpPr>
        <p:grpSpPr>
          <a:xfrm>
            <a:off x="8138483" y="4847551"/>
            <a:ext cx="809701" cy="149902"/>
            <a:chOff x="830300" y="1716088"/>
            <a:chExt cx="10058401" cy="1862137"/>
          </a:xfrm>
        </p:grpSpPr>
        <p:sp>
          <p:nvSpPr>
            <p:cNvPr id="751" name="Google Shape;751;p54"/>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52" name="Google Shape;752;p54"/>
            <p:cNvSpPr/>
            <p:nvPr/>
          </p:nvSpPr>
          <p:spPr>
            <a:xfrm>
              <a:off x="3130588" y="1749425"/>
              <a:ext cx="435000" cy="1789200"/>
            </a:xfrm>
            <a:prstGeom prst="rect">
              <a:avLst/>
            </a:pr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53" name="Google Shape;753;p54"/>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54" name="Google Shape;754;p54"/>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55" name="Google Shape;755;p54"/>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56" name="Google Shape;756;p54"/>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757" name="Shape 757"/>
        <p:cNvGrpSpPr/>
        <p:nvPr/>
      </p:nvGrpSpPr>
      <p:grpSpPr>
        <a:xfrm>
          <a:off x="0" y="0"/>
          <a:ext cx="0" cy="0"/>
          <a:chOff x="0" y="0"/>
          <a:chExt cx="0" cy="0"/>
        </a:xfrm>
      </p:grpSpPr>
      <p:sp>
        <p:nvSpPr>
          <p:cNvPr id="758" name="Google Shape;758;p55"/>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59" name="Google Shape;759;p55"/>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0" name="Google Shape;760;p55"/>
          <p:cNvSpPr txBox="1"/>
          <p:nvPr>
            <p:ph idx="12" type="sldNum"/>
          </p:nvPr>
        </p:nvSpPr>
        <p:spPr>
          <a:xfrm>
            <a:off x="8208000" y="342000"/>
            <a:ext cx="238200" cy="2574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b="1">
                <a:solidFill>
                  <a:srgbClr val="FFFFFF"/>
                </a:solidFill>
              </a:defRPr>
            </a:lvl1pPr>
            <a:lvl2pPr indent="0" lvl="1" marL="0" rtl="0" algn="l">
              <a:lnSpc>
                <a:spcPct val="100000"/>
              </a:lnSpc>
              <a:spcBef>
                <a:spcPts val="0"/>
              </a:spcBef>
              <a:buNone/>
              <a:defRPr b="1">
                <a:solidFill>
                  <a:srgbClr val="FFFFFF"/>
                </a:solidFill>
              </a:defRPr>
            </a:lvl2pPr>
            <a:lvl3pPr indent="0" lvl="2" marL="0" rtl="0" algn="l">
              <a:lnSpc>
                <a:spcPct val="100000"/>
              </a:lnSpc>
              <a:spcBef>
                <a:spcPts val="0"/>
              </a:spcBef>
              <a:buNone/>
              <a:defRPr b="1">
                <a:solidFill>
                  <a:srgbClr val="FFFFFF"/>
                </a:solidFill>
              </a:defRPr>
            </a:lvl3pPr>
            <a:lvl4pPr indent="0" lvl="3" marL="0" rtl="0" algn="l">
              <a:lnSpc>
                <a:spcPct val="100000"/>
              </a:lnSpc>
              <a:spcBef>
                <a:spcPts val="0"/>
              </a:spcBef>
              <a:buNone/>
              <a:defRPr b="1">
                <a:solidFill>
                  <a:srgbClr val="FFFFFF"/>
                </a:solidFill>
              </a:defRPr>
            </a:lvl4pPr>
            <a:lvl5pPr indent="0" lvl="4" marL="0" rtl="0" algn="l">
              <a:lnSpc>
                <a:spcPct val="100000"/>
              </a:lnSpc>
              <a:spcBef>
                <a:spcPts val="0"/>
              </a:spcBef>
              <a:buNone/>
              <a:defRPr b="1">
                <a:solidFill>
                  <a:srgbClr val="FFFFFF"/>
                </a:solidFill>
              </a:defRPr>
            </a:lvl5pPr>
            <a:lvl6pPr indent="0" lvl="5" marL="0" rtl="0" algn="l">
              <a:lnSpc>
                <a:spcPct val="100000"/>
              </a:lnSpc>
              <a:spcBef>
                <a:spcPts val="0"/>
              </a:spcBef>
              <a:buNone/>
              <a:defRPr b="1">
                <a:solidFill>
                  <a:srgbClr val="FFFFFF"/>
                </a:solidFill>
              </a:defRPr>
            </a:lvl6pPr>
            <a:lvl7pPr indent="0" lvl="6" marL="0" rtl="0" algn="l">
              <a:lnSpc>
                <a:spcPct val="100000"/>
              </a:lnSpc>
              <a:spcBef>
                <a:spcPts val="0"/>
              </a:spcBef>
              <a:buNone/>
              <a:defRPr b="1">
                <a:solidFill>
                  <a:srgbClr val="FFFFFF"/>
                </a:solidFill>
              </a:defRPr>
            </a:lvl7pPr>
            <a:lvl8pPr indent="0" lvl="7" marL="0" rtl="0" algn="l">
              <a:lnSpc>
                <a:spcPct val="100000"/>
              </a:lnSpc>
              <a:spcBef>
                <a:spcPts val="0"/>
              </a:spcBef>
              <a:buNone/>
              <a:defRPr b="1">
                <a:solidFill>
                  <a:srgbClr val="FFFFFF"/>
                </a:solidFill>
              </a:defRPr>
            </a:lvl8pPr>
            <a:lvl9pPr indent="0" lvl="8" marL="0" rtl="0" algn="l">
              <a:lnSpc>
                <a:spcPct val="100000"/>
              </a:lnSpc>
              <a:spcBef>
                <a:spcPts val="0"/>
              </a:spcBef>
              <a:buNone/>
              <a:defRPr b="1">
                <a:solidFill>
                  <a:srgbClr val="FFFFFF"/>
                </a:solidFill>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losing slide with copyright/disclaimer">
  <p:cSld name="Closing slide with copyright/disclaimer">
    <p:spTree>
      <p:nvGrpSpPr>
        <p:cNvPr id="761" name="Shape 761"/>
        <p:cNvGrpSpPr/>
        <p:nvPr/>
      </p:nvGrpSpPr>
      <p:grpSpPr>
        <a:xfrm>
          <a:off x="0" y="0"/>
          <a:ext cx="0" cy="0"/>
          <a:chOff x="0" y="0"/>
          <a:chExt cx="0" cy="0"/>
        </a:xfrm>
      </p:grpSpPr>
      <p:pic>
        <p:nvPicPr>
          <p:cNvPr descr="ThankYou_Grid_Portrait.png" id="762" name="Google Shape;762;p56"/>
          <p:cNvPicPr preferRelativeResize="0"/>
          <p:nvPr/>
        </p:nvPicPr>
        <p:blipFill rotWithShape="1">
          <a:blip r:embed="rId2">
            <a:alphaModFix/>
          </a:blip>
          <a:srcRect b="0" l="0" r="0" t="0"/>
          <a:stretch/>
        </p:blipFill>
        <p:spPr>
          <a:xfrm>
            <a:off x="0" y="488886"/>
            <a:ext cx="9144901" cy="3504341"/>
          </a:xfrm>
          <a:prstGeom prst="rect">
            <a:avLst/>
          </a:prstGeom>
          <a:noFill/>
          <a:ln>
            <a:noFill/>
          </a:ln>
        </p:spPr>
      </p:pic>
      <p:sp>
        <p:nvSpPr>
          <p:cNvPr id="763" name="Google Shape;763;p56"/>
          <p:cNvSpPr txBox="1"/>
          <p:nvPr>
            <p:ph idx="1" type="body"/>
          </p:nvPr>
        </p:nvSpPr>
        <p:spPr>
          <a:xfrm>
            <a:off x="2914685" y="2859260"/>
            <a:ext cx="4880400" cy="1548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900"/>
              <a:buNone/>
              <a:defRPr sz="1900">
                <a:solidFill>
                  <a:schemeClr val="lt1"/>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grpSp>
        <p:nvGrpSpPr>
          <p:cNvPr id="764" name="Google Shape;764;p56"/>
          <p:cNvGrpSpPr/>
          <p:nvPr/>
        </p:nvGrpSpPr>
        <p:grpSpPr>
          <a:xfrm>
            <a:off x="0" y="2694600"/>
            <a:ext cx="9144900" cy="46575"/>
            <a:chOff x="0" y="3606831"/>
            <a:chExt cx="12193200" cy="62100"/>
          </a:xfrm>
        </p:grpSpPr>
        <p:sp>
          <p:nvSpPr>
            <p:cNvPr id="765" name="Google Shape;765;p56"/>
            <p:cNvSpPr/>
            <p:nvPr/>
          </p:nvSpPr>
          <p:spPr>
            <a:xfrm>
              <a:off x="0" y="3606831"/>
              <a:ext cx="12193200" cy="21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000">
                <a:solidFill>
                  <a:srgbClr val="000000"/>
                </a:solidFill>
                <a:latin typeface="Arial"/>
                <a:ea typeface="Arial"/>
                <a:cs typeface="Arial"/>
                <a:sym typeface="Arial"/>
              </a:endParaRPr>
            </a:p>
          </p:txBody>
        </p:sp>
        <p:sp>
          <p:nvSpPr>
            <p:cNvPr id="766" name="Google Shape;766;p56"/>
            <p:cNvSpPr/>
            <p:nvPr/>
          </p:nvSpPr>
          <p:spPr>
            <a:xfrm>
              <a:off x="3886247" y="3606831"/>
              <a:ext cx="8305800" cy="621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000">
                <a:solidFill>
                  <a:srgbClr val="000000"/>
                </a:solidFill>
                <a:latin typeface="Arial"/>
                <a:ea typeface="Arial"/>
                <a:cs typeface="Arial"/>
                <a:sym typeface="Arial"/>
              </a:endParaRPr>
            </a:p>
          </p:txBody>
        </p:sp>
      </p:grpSp>
      <p:sp>
        <p:nvSpPr>
          <p:cNvPr id="767" name="Google Shape;767;p56"/>
          <p:cNvSpPr txBox="1"/>
          <p:nvPr>
            <p:ph idx="2" type="body"/>
          </p:nvPr>
        </p:nvSpPr>
        <p:spPr>
          <a:xfrm>
            <a:off x="352425" y="4795568"/>
            <a:ext cx="3173100" cy="216000"/>
          </a:xfrm>
          <a:prstGeom prst="rect">
            <a:avLst/>
          </a:prstGeom>
          <a:noFill/>
          <a:ln>
            <a:noFill/>
          </a:ln>
        </p:spPr>
        <p:txBody>
          <a:bodyPr anchorCtr="0" anchor="b" bIns="0" lIns="0" spcFirstLastPara="1" rIns="0" wrap="square" tIns="0">
            <a:noAutofit/>
          </a:bodyPr>
          <a:lstStyle>
            <a:lvl1pPr indent="-228600" lvl="0" marL="457200" rtl="0" algn="l">
              <a:lnSpc>
                <a:spcPct val="113000"/>
              </a:lnSpc>
              <a:spcBef>
                <a:spcPts val="0"/>
              </a:spcBef>
              <a:spcAft>
                <a:spcPts val="0"/>
              </a:spcAft>
              <a:buClr>
                <a:schemeClr val="lt1"/>
              </a:buClr>
              <a:buSzPts val="600"/>
              <a:buNone/>
              <a:defRPr sz="600">
                <a:solidFill>
                  <a:schemeClr val="lt1"/>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grpSp>
        <p:nvGrpSpPr>
          <p:cNvPr id="768" name="Google Shape;768;p56"/>
          <p:cNvGrpSpPr/>
          <p:nvPr/>
        </p:nvGrpSpPr>
        <p:grpSpPr>
          <a:xfrm>
            <a:off x="8138483" y="4847551"/>
            <a:ext cx="809701" cy="149902"/>
            <a:chOff x="830300" y="1716088"/>
            <a:chExt cx="10058401" cy="1862137"/>
          </a:xfrm>
        </p:grpSpPr>
        <p:sp>
          <p:nvSpPr>
            <p:cNvPr id="769" name="Google Shape;769;p56"/>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70" name="Google Shape;770;p56"/>
            <p:cNvSpPr/>
            <p:nvPr/>
          </p:nvSpPr>
          <p:spPr>
            <a:xfrm>
              <a:off x="3130588" y="1749425"/>
              <a:ext cx="435000" cy="17892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71" name="Google Shape;771;p56"/>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72" name="Google Shape;772;p56"/>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73" name="Google Shape;773;p56"/>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74" name="Google Shape;774;p56"/>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775" name="Google Shape;775;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de">
  <p:cSld name="Vide">
    <p:spTree>
      <p:nvGrpSpPr>
        <p:cNvPr id="776" name="Shape 776"/>
        <p:cNvGrpSpPr/>
        <p:nvPr/>
      </p:nvGrpSpPr>
      <p:grpSpPr>
        <a:xfrm>
          <a:off x="0" y="0"/>
          <a:ext cx="0" cy="0"/>
          <a:chOff x="0" y="0"/>
          <a:chExt cx="0" cy="0"/>
        </a:xfrm>
      </p:grpSpPr>
      <p:sp>
        <p:nvSpPr>
          <p:cNvPr id="777" name="Google Shape;777;p57"/>
          <p:cNvSpPr txBox="1"/>
          <p:nvPr>
            <p:ph idx="1" type="body"/>
          </p:nvPr>
        </p:nvSpPr>
        <p:spPr>
          <a:xfrm>
            <a:off x="6487003" y="249157"/>
            <a:ext cx="2450100" cy="108300"/>
          </a:xfrm>
          <a:prstGeom prst="rect">
            <a:avLst/>
          </a:prstGeom>
          <a:noFill/>
          <a:ln>
            <a:noFill/>
          </a:ln>
        </p:spPr>
        <p:txBody>
          <a:bodyPr anchorCtr="0" anchor="t" bIns="0" lIns="0" spcFirstLastPara="1" rIns="0" wrap="square" tIns="0">
            <a:noAutofit/>
          </a:bodyPr>
          <a:lstStyle>
            <a:lvl1pPr indent="-228600" lvl="0" marL="457200" rtl="0" algn="r">
              <a:lnSpc>
                <a:spcPct val="113000"/>
              </a:lnSpc>
              <a:spcBef>
                <a:spcPts val="0"/>
              </a:spcBef>
              <a:spcAft>
                <a:spcPts val="0"/>
              </a:spcAft>
              <a:buClr>
                <a:srgbClr val="FF0000"/>
              </a:buClr>
              <a:buSzPts val="600"/>
              <a:buNone/>
              <a:defRPr sz="600">
                <a:solidFill>
                  <a:srgbClr val="FF0000"/>
                </a:solidFill>
              </a:defRPr>
            </a:lvl1pPr>
            <a:lvl2pPr indent="-317500" lvl="1" marL="914400" rtl="0" algn="l">
              <a:lnSpc>
                <a:spcPct val="113000"/>
              </a:lnSpc>
              <a:spcBef>
                <a:spcPts val="0"/>
              </a:spcBef>
              <a:spcAft>
                <a:spcPts val="0"/>
              </a:spcAft>
              <a:buClr>
                <a:srgbClr val="595959"/>
              </a:buClr>
              <a:buSzPts val="1400"/>
              <a:buChar char="–"/>
              <a:defRPr/>
            </a:lvl2pPr>
            <a:lvl3pPr indent="-317500" lvl="2" marL="1371600" rtl="0" algn="l">
              <a:lnSpc>
                <a:spcPct val="113000"/>
              </a:lnSpc>
              <a:spcBef>
                <a:spcPts val="0"/>
              </a:spcBef>
              <a:spcAft>
                <a:spcPts val="0"/>
              </a:spcAft>
              <a:buClr>
                <a:srgbClr val="595959"/>
              </a:buClr>
              <a:buSzPts val="1400"/>
              <a:buChar char="–"/>
              <a:defRPr/>
            </a:lvl3pPr>
            <a:lvl4pPr indent="-317500" lvl="3" marL="1828800" rtl="0" algn="l">
              <a:lnSpc>
                <a:spcPct val="113000"/>
              </a:lnSpc>
              <a:spcBef>
                <a:spcPts val="0"/>
              </a:spcBef>
              <a:spcAft>
                <a:spcPts val="0"/>
              </a:spcAft>
              <a:buClr>
                <a:srgbClr val="595959"/>
              </a:buClr>
              <a:buSzPts val="1400"/>
              <a:buChar char="–"/>
              <a:defRPr/>
            </a:lvl4pPr>
            <a:lvl5pPr indent="-317500" lvl="4" marL="2286000" rtl="0" algn="l">
              <a:lnSpc>
                <a:spcPct val="113000"/>
              </a:lnSpc>
              <a:spcBef>
                <a:spcPts val="0"/>
              </a:spcBef>
              <a:spcAft>
                <a:spcPts val="0"/>
              </a:spcAft>
              <a:buClr>
                <a:srgbClr val="595959"/>
              </a:buClr>
              <a:buSzPts val="1400"/>
              <a:buChar char="–"/>
              <a:defRPr/>
            </a:lvl5pPr>
            <a:lvl6pPr indent="-317500" lvl="5" marL="2743200" rtl="0" algn="l">
              <a:lnSpc>
                <a:spcPct val="113000"/>
              </a:lnSpc>
              <a:spcBef>
                <a:spcPts val="0"/>
              </a:spcBef>
              <a:spcAft>
                <a:spcPts val="0"/>
              </a:spcAft>
              <a:buClr>
                <a:srgbClr val="595959"/>
              </a:buClr>
              <a:buSzPts val="1400"/>
              <a:buChar char="–"/>
              <a:defRPr/>
            </a:lvl6pPr>
            <a:lvl7pPr indent="-317500" lvl="6" marL="3200400" rtl="0" algn="l">
              <a:lnSpc>
                <a:spcPct val="113000"/>
              </a:lnSpc>
              <a:spcBef>
                <a:spcPts val="0"/>
              </a:spcBef>
              <a:spcAft>
                <a:spcPts val="0"/>
              </a:spcAft>
              <a:buClr>
                <a:srgbClr val="595959"/>
              </a:buClr>
              <a:buSzPts val="1400"/>
              <a:buChar char="–"/>
              <a:defRPr/>
            </a:lvl7pPr>
            <a:lvl8pPr indent="-317500" lvl="7" marL="3657600" rtl="0" algn="l">
              <a:lnSpc>
                <a:spcPct val="113000"/>
              </a:lnSpc>
              <a:spcBef>
                <a:spcPts val="0"/>
              </a:spcBef>
              <a:spcAft>
                <a:spcPts val="0"/>
              </a:spcAft>
              <a:buClr>
                <a:srgbClr val="595959"/>
              </a:buClr>
              <a:buSzPts val="1400"/>
              <a:buChar char="–"/>
              <a:defRPr/>
            </a:lvl8pPr>
            <a:lvl9pPr indent="-317500" lvl="8" marL="4114800" rtl="0" algn="l">
              <a:lnSpc>
                <a:spcPct val="113000"/>
              </a:lnSpc>
              <a:spcBef>
                <a:spcPts val="0"/>
              </a:spcBef>
              <a:spcAft>
                <a:spcPts val="0"/>
              </a:spcAft>
              <a:buClr>
                <a:srgbClr val="595959"/>
              </a:buClr>
              <a:buSzPts val="1400"/>
              <a:buChar char="–"/>
              <a:defRPr/>
            </a:lvl9pPr>
          </a:lstStyle>
          <a:p/>
        </p:txBody>
      </p:sp>
      <p:sp>
        <p:nvSpPr>
          <p:cNvPr id="778" name="Google Shape;778;p57"/>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rtl="0" algn="l">
              <a:lnSpc>
                <a:spcPct val="100000"/>
              </a:lnSpc>
              <a:spcBef>
                <a:spcPts val="0"/>
              </a:spcBef>
              <a:buNone/>
              <a:defRPr sz="600">
                <a:solidFill>
                  <a:srgbClr val="888888"/>
                </a:solidFill>
                <a:latin typeface="Arial"/>
                <a:ea typeface="Arial"/>
                <a:cs typeface="Arial"/>
                <a:sym typeface="Arial"/>
              </a:defRPr>
            </a:lvl1pPr>
            <a:lvl2pPr indent="0" lvl="1" marL="0" rtl="0" algn="l">
              <a:lnSpc>
                <a:spcPct val="100000"/>
              </a:lnSpc>
              <a:spcBef>
                <a:spcPts val="0"/>
              </a:spcBef>
              <a:buNone/>
              <a:defRPr sz="600">
                <a:solidFill>
                  <a:srgbClr val="888888"/>
                </a:solidFill>
                <a:latin typeface="Arial"/>
                <a:ea typeface="Arial"/>
                <a:cs typeface="Arial"/>
                <a:sym typeface="Arial"/>
              </a:defRPr>
            </a:lvl2pPr>
            <a:lvl3pPr indent="0" lvl="2" marL="0" rtl="0" algn="l">
              <a:lnSpc>
                <a:spcPct val="100000"/>
              </a:lnSpc>
              <a:spcBef>
                <a:spcPts val="0"/>
              </a:spcBef>
              <a:buNone/>
              <a:defRPr sz="600">
                <a:solidFill>
                  <a:srgbClr val="888888"/>
                </a:solidFill>
                <a:latin typeface="Arial"/>
                <a:ea typeface="Arial"/>
                <a:cs typeface="Arial"/>
                <a:sym typeface="Arial"/>
              </a:defRPr>
            </a:lvl3pPr>
            <a:lvl4pPr indent="0" lvl="3" marL="0" rtl="0" algn="l">
              <a:lnSpc>
                <a:spcPct val="100000"/>
              </a:lnSpc>
              <a:spcBef>
                <a:spcPts val="0"/>
              </a:spcBef>
              <a:buNone/>
              <a:defRPr sz="600">
                <a:solidFill>
                  <a:srgbClr val="888888"/>
                </a:solidFill>
                <a:latin typeface="Arial"/>
                <a:ea typeface="Arial"/>
                <a:cs typeface="Arial"/>
                <a:sym typeface="Arial"/>
              </a:defRPr>
            </a:lvl4pPr>
            <a:lvl5pPr indent="0" lvl="4" marL="0" rtl="0" algn="l">
              <a:lnSpc>
                <a:spcPct val="100000"/>
              </a:lnSpc>
              <a:spcBef>
                <a:spcPts val="0"/>
              </a:spcBef>
              <a:buNone/>
              <a:defRPr sz="600">
                <a:solidFill>
                  <a:srgbClr val="888888"/>
                </a:solidFill>
                <a:latin typeface="Arial"/>
                <a:ea typeface="Arial"/>
                <a:cs typeface="Arial"/>
                <a:sym typeface="Arial"/>
              </a:defRPr>
            </a:lvl5pPr>
            <a:lvl6pPr indent="0" lvl="5" marL="0" rtl="0" algn="l">
              <a:lnSpc>
                <a:spcPct val="100000"/>
              </a:lnSpc>
              <a:spcBef>
                <a:spcPts val="0"/>
              </a:spcBef>
              <a:buNone/>
              <a:defRPr sz="600">
                <a:solidFill>
                  <a:srgbClr val="888888"/>
                </a:solidFill>
                <a:latin typeface="Arial"/>
                <a:ea typeface="Arial"/>
                <a:cs typeface="Arial"/>
                <a:sym typeface="Arial"/>
              </a:defRPr>
            </a:lvl6pPr>
            <a:lvl7pPr indent="0" lvl="6" marL="0" rtl="0" algn="l">
              <a:lnSpc>
                <a:spcPct val="100000"/>
              </a:lnSpc>
              <a:spcBef>
                <a:spcPts val="0"/>
              </a:spcBef>
              <a:buNone/>
              <a:defRPr sz="600">
                <a:solidFill>
                  <a:srgbClr val="888888"/>
                </a:solidFill>
                <a:latin typeface="Arial"/>
                <a:ea typeface="Arial"/>
                <a:cs typeface="Arial"/>
                <a:sym typeface="Arial"/>
              </a:defRPr>
            </a:lvl7pPr>
            <a:lvl8pPr indent="0" lvl="7" marL="0" rtl="0" algn="l">
              <a:lnSpc>
                <a:spcPct val="100000"/>
              </a:lnSpc>
              <a:spcBef>
                <a:spcPts val="0"/>
              </a:spcBef>
              <a:buNone/>
              <a:defRPr sz="600">
                <a:solidFill>
                  <a:srgbClr val="888888"/>
                </a:solidFill>
                <a:latin typeface="Arial"/>
                <a:ea typeface="Arial"/>
                <a:cs typeface="Arial"/>
                <a:sym typeface="Arial"/>
              </a:defRPr>
            </a:lvl8pPr>
            <a:lvl9pPr indent="0" lvl="8" marL="0" rtl="0" algn="l">
              <a:lnSpc>
                <a:spcPct val="100000"/>
              </a:lnSpc>
              <a:spcBef>
                <a:spcPts val="0"/>
              </a:spcBef>
              <a:buNone/>
              <a:defRPr sz="600">
                <a:solidFill>
                  <a:srgbClr val="88888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
        <p:nvSpPr>
          <p:cNvPr id="779" name="Google Shape;779;p57"/>
          <p:cNvSpPr txBox="1"/>
          <p:nvPr>
            <p:ph idx="11" type="ftr"/>
          </p:nvPr>
        </p:nvSpPr>
        <p:spPr>
          <a:xfrm>
            <a:off x="1331711" y="4833000"/>
            <a:ext cx="5252100" cy="1620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sz="600">
                <a:solidFill>
                  <a:srgbClr val="888888"/>
                </a:solidFill>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80" name="Google Shape;780;p57"/>
          <p:cNvSpPr txBox="1"/>
          <p:nvPr>
            <p:ph idx="10" type="dt"/>
          </p:nvPr>
        </p:nvSpPr>
        <p:spPr>
          <a:xfrm>
            <a:off x="597960" y="4833000"/>
            <a:ext cx="711000" cy="1620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sz="600">
                <a:solidFill>
                  <a:srgbClr val="888888"/>
                </a:solidFill>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theme" Target="../theme/theme1.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1.xml"/><Relationship Id="rId11" Type="http://schemas.openxmlformats.org/officeDocument/2006/relationships/slideLayout" Target="../slideLayouts/slideLayout42.xml"/><Relationship Id="rId22" Type="http://schemas.openxmlformats.org/officeDocument/2006/relationships/slideLayout" Target="../slideLayouts/slideLayout53.xml"/><Relationship Id="rId10" Type="http://schemas.openxmlformats.org/officeDocument/2006/relationships/slideLayout" Target="../slideLayouts/slideLayout41.xml"/><Relationship Id="rId21" Type="http://schemas.openxmlformats.org/officeDocument/2006/relationships/slideLayout" Target="../slideLayouts/slideLayout52.xml"/><Relationship Id="rId13" Type="http://schemas.openxmlformats.org/officeDocument/2006/relationships/slideLayout" Target="../slideLayouts/slideLayout44.xml"/><Relationship Id="rId24" Type="http://schemas.openxmlformats.org/officeDocument/2006/relationships/theme" Target="../theme/theme3.xml"/><Relationship Id="rId12" Type="http://schemas.openxmlformats.org/officeDocument/2006/relationships/slideLayout" Target="../slideLayouts/slideLayout43.xml"/><Relationship Id="rId23" Type="http://schemas.openxmlformats.org/officeDocument/2006/relationships/slideLayout" Target="../slideLayouts/slideLayout54.xml"/><Relationship Id="rId1" Type="http://schemas.openxmlformats.org/officeDocument/2006/relationships/image" Target="../media/image9.png"/><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5" Type="http://schemas.openxmlformats.org/officeDocument/2006/relationships/slideLayout" Target="../slideLayouts/slideLayout46.xml"/><Relationship Id="rId14" Type="http://schemas.openxmlformats.org/officeDocument/2006/relationships/slideLayout" Target="../slideLayouts/slideLayout45.xml"/><Relationship Id="rId17" Type="http://schemas.openxmlformats.org/officeDocument/2006/relationships/slideLayout" Target="../slideLayouts/slideLayout48.xml"/><Relationship Id="rId16" Type="http://schemas.openxmlformats.org/officeDocument/2006/relationships/slideLayout" Target="../slideLayouts/slideLayout47.xml"/><Relationship Id="rId5" Type="http://schemas.openxmlformats.org/officeDocument/2006/relationships/slideLayout" Target="../slideLayouts/slideLayout36.xml"/><Relationship Id="rId19" Type="http://schemas.openxmlformats.org/officeDocument/2006/relationships/slideLayout" Target="../slideLayouts/slideLayout50.xml"/><Relationship Id="rId6" Type="http://schemas.openxmlformats.org/officeDocument/2006/relationships/slideLayout" Target="../slideLayouts/slideLayout37.xml"/><Relationship Id="rId18" Type="http://schemas.openxmlformats.org/officeDocument/2006/relationships/slideLayout" Target="../slideLayouts/slideLayout49.xml"/><Relationship Id="rId7" Type="http://schemas.openxmlformats.org/officeDocument/2006/relationships/slideLayout" Target="../slideLayouts/slideLayout38.xml"/><Relationship Id="rId8"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59100" y="491400"/>
            <a:ext cx="8424000" cy="6750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dk2"/>
              </a:buClr>
              <a:buSzPts val="1900"/>
              <a:buFont typeface="Arial"/>
              <a:buNone/>
              <a:defRPr b="0" i="0" sz="1900" u="none" cap="none" strike="noStrike">
                <a:solidFill>
                  <a:schemeClr val="dk2"/>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359100" y="1169100"/>
            <a:ext cx="8424000" cy="3263400"/>
          </a:xfrm>
          <a:prstGeom prst="rect">
            <a:avLst/>
          </a:prstGeom>
          <a:noFill/>
          <a:ln>
            <a:noFill/>
          </a:ln>
        </p:spPr>
        <p:txBody>
          <a:bodyPr anchorCtr="0" anchor="t" bIns="0" lIns="0" spcFirstLastPara="1" rIns="0" wrap="square" tIns="0">
            <a:noAutofit/>
          </a:bodyPr>
          <a:lstStyle>
            <a:lvl1pPr indent="-298450" lvl="0" marL="457200"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1pPr>
            <a:lvl2pPr indent="-298450" lvl="1" marL="914400"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2pPr>
            <a:lvl3pPr indent="-298450" lvl="2" marL="1371600"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3pPr>
            <a:lvl4pPr indent="-298450" lvl="3" marL="1828800"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4pPr>
            <a:lvl5pPr indent="-298450" lvl="4" marL="2286000"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5pPr>
            <a:lvl6pPr indent="-298450" lvl="5" marL="2743200"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6pPr>
            <a:lvl7pPr indent="-298450" lvl="6" marL="3200400"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7pPr>
            <a:lvl8pPr indent="-298450" lvl="7" marL="3657600"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8pPr>
            <a:lvl9pPr indent="-298450" lvl="8" marL="4114800"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9pPr>
          </a:lstStyle>
          <a:p/>
        </p:txBody>
      </p:sp>
      <p:sp>
        <p:nvSpPr>
          <p:cNvPr id="53" name="Google Shape;53;p13"/>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100"/>
              <a:buNone/>
              <a:defRPr b="0" i="0" sz="6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SzPts val="1100"/>
              <a:buNone/>
              <a:defRPr b="0" i="0" sz="6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marR="0" rtl="0" algn="l">
              <a:lnSpc>
                <a:spcPct val="100000"/>
              </a:lnSpc>
              <a:spcBef>
                <a:spcPts val="0"/>
              </a:spcBef>
              <a:buNone/>
              <a:defRPr b="0" i="0" sz="600" u="none" cap="none" strike="noStrike">
                <a:solidFill>
                  <a:srgbClr val="888888"/>
                </a:solidFill>
                <a:latin typeface="Arial"/>
                <a:ea typeface="Arial"/>
                <a:cs typeface="Arial"/>
                <a:sym typeface="Arial"/>
              </a:defRPr>
            </a:lvl1pPr>
            <a:lvl2pPr indent="0" lvl="1" marL="0" marR="0" rtl="0" algn="l">
              <a:lnSpc>
                <a:spcPct val="100000"/>
              </a:lnSpc>
              <a:spcBef>
                <a:spcPts val="0"/>
              </a:spcBef>
              <a:buNone/>
              <a:defRPr b="0" i="0" sz="600" u="none" cap="none" strike="noStrike">
                <a:solidFill>
                  <a:srgbClr val="888888"/>
                </a:solidFill>
                <a:latin typeface="Arial"/>
                <a:ea typeface="Arial"/>
                <a:cs typeface="Arial"/>
                <a:sym typeface="Arial"/>
              </a:defRPr>
            </a:lvl2pPr>
            <a:lvl3pPr indent="0" lvl="2" marL="0" marR="0" rtl="0" algn="l">
              <a:lnSpc>
                <a:spcPct val="100000"/>
              </a:lnSpc>
              <a:spcBef>
                <a:spcPts val="0"/>
              </a:spcBef>
              <a:buNone/>
              <a:defRPr b="0" i="0" sz="600" u="none" cap="none" strike="noStrike">
                <a:solidFill>
                  <a:srgbClr val="888888"/>
                </a:solidFill>
                <a:latin typeface="Arial"/>
                <a:ea typeface="Arial"/>
                <a:cs typeface="Arial"/>
                <a:sym typeface="Arial"/>
              </a:defRPr>
            </a:lvl3pPr>
            <a:lvl4pPr indent="0" lvl="3" marL="0" marR="0" rtl="0" algn="l">
              <a:lnSpc>
                <a:spcPct val="100000"/>
              </a:lnSpc>
              <a:spcBef>
                <a:spcPts val="0"/>
              </a:spcBef>
              <a:buNone/>
              <a:defRPr b="0" i="0" sz="600" u="none" cap="none" strike="noStrike">
                <a:solidFill>
                  <a:srgbClr val="888888"/>
                </a:solidFill>
                <a:latin typeface="Arial"/>
                <a:ea typeface="Arial"/>
                <a:cs typeface="Arial"/>
                <a:sym typeface="Arial"/>
              </a:defRPr>
            </a:lvl4pPr>
            <a:lvl5pPr indent="0" lvl="4" marL="0" marR="0" rtl="0" algn="l">
              <a:lnSpc>
                <a:spcPct val="100000"/>
              </a:lnSpc>
              <a:spcBef>
                <a:spcPts val="0"/>
              </a:spcBef>
              <a:buNone/>
              <a:defRPr b="0" i="0" sz="600" u="none" cap="none" strike="noStrike">
                <a:solidFill>
                  <a:srgbClr val="888888"/>
                </a:solidFill>
                <a:latin typeface="Arial"/>
                <a:ea typeface="Arial"/>
                <a:cs typeface="Arial"/>
                <a:sym typeface="Arial"/>
              </a:defRPr>
            </a:lvl5pPr>
            <a:lvl6pPr indent="0" lvl="5" marL="0" marR="0" rtl="0" algn="l">
              <a:lnSpc>
                <a:spcPct val="100000"/>
              </a:lnSpc>
              <a:spcBef>
                <a:spcPts val="0"/>
              </a:spcBef>
              <a:buNone/>
              <a:defRPr b="0" i="0" sz="600" u="none" cap="none" strike="noStrike">
                <a:solidFill>
                  <a:srgbClr val="888888"/>
                </a:solidFill>
                <a:latin typeface="Arial"/>
                <a:ea typeface="Arial"/>
                <a:cs typeface="Arial"/>
                <a:sym typeface="Arial"/>
              </a:defRPr>
            </a:lvl6pPr>
            <a:lvl7pPr indent="0" lvl="6" marL="0" marR="0" rtl="0" algn="l">
              <a:lnSpc>
                <a:spcPct val="100000"/>
              </a:lnSpc>
              <a:spcBef>
                <a:spcPts val="0"/>
              </a:spcBef>
              <a:buNone/>
              <a:defRPr b="0" i="0" sz="600" u="none" cap="none" strike="noStrike">
                <a:solidFill>
                  <a:srgbClr val="888888"/>
                </a:solidFill>
                <a:latin typeface="Arial"/>
                <a:ea typeface="Arial"/>
                <a:cs typeface="Arial"/>
                <a:sym typeface="Arial"/>
              </a:defRPr>
            </a:lvl7pPr>
            <a:lvl8pPr indent="0" lvl="7" marL="0" marR="0" rtl="0" algn="l">
              <a:lnSpc>
                <a:spcPct val="100000"/>
              </a:lnSpc>
              <a:spcBef>
                <a:spcPts val="0"/>
              </a:spcBef>
              <a:buNone/>
              <a:defRPr b="0" i="0" sz="600" u="none" cap="none" strike="noStrike">
                <a:solidFill>
                  <a:srgbClr val="888888"/>
                </a:solidFill>
                <a:latin typeface="Arial"/>
                <a:ea typeface="Arial"/>
                <a:cs typeface="Arial"/>
                <a:sym typeface="Arial"/>
              </a:defRPr>
            </a:lvl8pPr>
            <a:lvl9pPr indent="0" lvl="8" marL="0" marR="0" rtl="0" algn="l">
              <a:lnSpc>
                <a:spcPct val="100000"/>
              </a:lnSpc>
              <a:spcBef>
                <a:spcPts val="0"/>
              </a:spcBef>
              <a:buNone/>
              <a:defRPr b="0" i="0" sz="600" u="none" cap="none" strike="noStrike">
                <a:solidFill>
                  <a:srgbClr val="88888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11">
          <p15:clr>
            <a:srgbClr val="F26B43"/>
          </p15:clr>
        </p15:guide>
        <p15:guide id="2" orient="horz" pos="736">
          <p15:clr>
            <a:srgbClr val="F26B43"/>
          </p15:clr>
        </p15:guide>
        <p15:guide id="3" orient="horz" pos="2794">
          <p15:clr>
            <a:srgbClr val="F26B43"/>
          </p15:clr>
        </p15:guide>
        <p15:guide id="4" pos="227">
          <p15:clr>
            <a:srgbClr val="F26B43"/>
          </p15:clr>
        </p15:guide>
        <p15:guide id="5" pos="553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13" name="Shape 413"/>
        <p:cNvGrpSpPr/>
        <p:nvPr/>
      </p:nvGrpSpPr>
      <p:grpSpPr>
        <a:xfrm>
          <a:off x="0" y="0"/>
          <a:ext cx="0" cy="0"/>
          <a:chOff x="0" y="0"/>
          <a:chExt cx="0" cy="0"/>
        </a:xfrm>
      </p:grpSpPr>
      <p:sp>
        <p:nvSpPr>
          <p:cNvPr id="414" name="Google Shape;414;p35"/>
          <p:cNvSpPr txBox="1"/>
          <p:nvPr>
            <p:ph type="title"/>
          </p:nvPr>
        </p:nvSpPr>
        <p:spPr>
          <a:xfrm>
            <a:off x="359100" y="491400"/>
            <a:ext cx="8424000" cy="6750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chemeClr val="dk2"/>
              </a:buClr>
              <a:buSzPts val="1900"/>
              <a:buFont typeface="Arial"/>
              <a:buNone/>
              <a:defRPr b="0" i="0" sz="1900" u="none" cap="none" strike="noStrike">
                <a:solidFill>
                  <a:schemeClr val="dk2"/>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15" name="Google Shape;415;p35"/>
          <p:cNvSpPr txBox="1"/>
          <p:nvPr>
            <p:ph idx="1" type="body"/>
          </p:nvPr>
        </p:nvSpPr>
        <p:spPr>
          <a:xfrm>
            <a:off x="359100" y="1169100"/>
            <a:ext cx="8424000" cy="3263400"/>
          </a:xfrm>
          <a:prstGeom prst="rect">
            <a:avLst/>
          </a:prstGeom>
          <a:noFill/>
          <a:ln>
            <a:noFill/>
          </a:ln>
        </p:spPr>
        <p:txBody>
          <a:bodyPr anchorCtr="0" anchor="t" bIns="0" lIns="0" spcFirstLastPara="1" rIns="0" wrap="square" tIns="0">
            <a:noAutofit/>
          </a:bodyPr>
          <a:lstStyle>
            <a:lvl1pPr indent="-298450" lvl="0" marL="457200"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1pPr>
            <a:lvl2pPr indent="-298450" lvl="1" marL="914400"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2pPr>
            <a:lvl3pPr indent="-298450" lvl="2" marL="1371600"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3pPr>
            <a:lvl4pPr indent="-298450" lvl="3" marL="1828800"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4pPr>
            <a:lvl5pPr indent="-298450" lvl="4" marL="2286000"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5pPr>
            <a:lvl6pPr indent="-298450" lvl="5" marL="2743200"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6pPr>
            <a:lvl7pPr indent="-298450" lvl="6" marL="3200400"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7pPr>
            <a:lvl8pPr indent="-298450" lvl="7" marL="3657600"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8pPr>
            <a:lvl9pPr indent="-298450" lvl="8" marL="4114800" marR="0" rtl="0" algn="l">
              <a:lnSpc>
                <a:spcPct val="113000"/>
              </a:lnSpc>
              <a:spcBef>
                <a:spcPts val="0"/>
              </a:spcBef>
              <a:spcAft>
                <a:spcPts val="0"/>
              </a:spcAft>
              <a:buClr>
                <a:srgbClr val="595959"/>
              </a:buClr>
              <a:buSzPts val="1100"/>
              <a:buFont typeface="Arial"/>
              <a:buChar char="–"/>
              <a:defRPr b="0" i="0" sz="1100" u="none" cap="none" strike="noStrike">
                <a:solidFill>
                  <a:srgbClr val="595959"/>
                </a:solidFill>
                <a:latin typeface="Arial"/>
                <a:ea typeface="Arial"/>
                <a:cs typeface="Arial"/>
                <a:sym typeface="Arial"/>
              </a:defRPr>
            </a:lvl9pPr>
          </a:lstStyle>
          <a:p/>
        </p:txBody>
      </p:sp>
      <p:cxnSp>
        <p:nvCxnSpPr>
          <p:cNvPr id="416" name="Google Shape;416;p35"/>
          <p:cNvCxnSpPr/>
          <p:nvPr/>
        </p:nvCxnSpPr>
        <p:spPr>
          <a:xfrm flipH="1" rot="10800000">
            <a:off x="398112" y="674400"/>
            <a:ext cx="8424900" cy="12900"/>
          </a:xfrm>
          <a:prstGeom prst="straightConnector1">
            <a:avLst/>
          </a:prstGeom>
          <a:noFill/>
          <a:ln cap="flat" cmpd="sng" w="9525">
            <a:solidFill>
              <a:schemeClr val="dk2"/>
            </a:solidFill>
            <a:prstDash val="solid"/>
            <a:round/>
            <a:headEnd len="med" w="med" type="none"/>
            <a:tailEnd len="med" w="med" type="none"/>
          </a:ln>
        </p:spPr>
      </p:cxnSp>
      <p:sp>
        <p:nvSpPr>
          <p:cNvPr id="417" name="Google Shape;417;p35"/>
          <p:cNvSpPr/>
          <p:nvPr/>
        </p:nvSpPr>
        <p:spPr>
          <a:xfrm>
            <a:off x="8139325" y="303475"/>
            <a:ext cx="251400" cy="2520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8" name="Google Shape;418;p35"/>
          <p:cNvPicPr preferRelativeResize="0"/>
          <p:nvPr/>
        </p:nvPicPr>
        <p:blipFill>
          <a:blip r:embed="rId1">
            <a:alphaModFix/>
          </a:blip>
          <a:stretch>
            <a:fillRect/>
          </a:stretch>
        </p:blipFill>
        <p:spPr>
          <a:xfrm>
            <a:off x="6864675" y="150849"/>
            <a:ext cx="746875" cy="453100"/>
          </a:xfrm>
          <a:prstGeom prst="rect">
            <a:avLst/>
          </a:prstGeom>
          <a:noFill/>
          <a:ln>
            <a:noFill/>
          </a:ln>
        </p:spPr>
      </p:pic>
      <p:sp>
        <p:nvSpPr>
          <p:cNvPr id="419" name="Google Shape;419;p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rgbClr val="595959"/>
                </a:solidFill>
              </a:defRPr>
            </a:lvl1pPr>
            <a:lvl2pPr lvl="1" rtl="0" algn="r">
              <a:buNone/>
              <a:defRPr sz="1300">
                <a:solidFill>
                  <a:srgbClr val="595959"/>
                </a:solidFill>
              </a:defRPr>
            </a:lvl2pPr>
            <a:lvl3pPr lvl="2" rtl="0" algn="r">
              <a:buNone/>
              <a:defRPr sz="1300">
                <a:solidFill>
                  <a:srgbClr val="595959"/>
                </a:solidFill>
              </a:defRPr>
            </a:lvl3pPr>
            <a:lvl4pPr lvl="3" rtl="0" algn="r">
              <a:buNone/>
              <a:defRPr sz="1300">
                <a:solidFill>
                  <a:srgbClr val="595959"/>
                </a:solidFill>
              </a:defRPr>
            </a:lvl4pPr>
            <a:lvl5pPr lvl="4" rtl="0" algn="r">
              <a:buNone/>
              <a:defRPr sz="1300">
                <a:solidFill>
                  <a:srgbClr val="595959"/>
                </a:solidFill>
              </a:defRPr>
            </a:lvl5pPr>
            <a:lvl6pPr lvl="5" rtl="0" algn="r">
              <a:buNone/>
              <a:defRPr sz="1300">
                <a:solidFill>
                  <a:srgbClr val="595959"/>
                </a:solidFill>
              </a:defRPr>
            </a:lvl6pPr>
            <a:lvl7pPr lvl="6" rtl="0" algn="r">
              <a:buNone/>
              <a:defRPr sz="1300">
                <a:solidFill>
                  <a:srgbClr val="595959"/>
                </a:solidFill>
              </a:defRPr>
            </a:lvl7pPr>
            <a:lvl8pPr lvl="7" rtl="0" algn="r">
              <a:buNone/>
              <a:defRPr sz="1300">
                <a:solidFill>
                  <a:srgbClr val="595959"/>
                </a:solidFill>
              </a:defRPr>
            </a:lvl8pPr>
            <a:lvl9pPr lvl="8" rtl="0" algn="r">
              <a:buNone/>
              <a:defRPr sz="1300">
                <a:solidFill>
                  <a:srgbClr val="595959"/>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11">
          <p15:clr>
            <a:srgbClr val="F26B43"/>
          </p15:clr>
        </p15:guide>
        <p15:guide id="2" orient="horz" pos="736">
          <p15:clr>
            <a:srgbClr val="F26B43"/>
          </p15:clr>
        </p15:guide>
        <p15:guide id="3" orient="horz" pos="2794">
          <p15:clr>
            <a:srgbClr val="F26B43"/>
          </p15:clr>
        </p15:guide>
        <p15:guide id="4" pos="227">
          <p15:clr>
            <a:srgbClr val="F26B43"/>
          </p15:clr>
        </p15:guide>
        <p15:guide id="5" pos="5533">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hyperlink" Target="https://lms.isae.fr/course/view.php?id=1" TargetMode="External"/><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37.png"/><Relationship Id="rId5" Type="http://schemas.openxmlformats.org/officeDocument/2006/relationships/image" Target="../media/image34.png"/><Relationship Id="rId6"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7.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45.png"/><Relationship Id="rId6"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9.png"/><Relationship Id="rId6"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1.xml"/><Relationship Id="rId3" Type="http://schemas.openxmlformats.org/officeDocument/2006/relationships/image" Target="../media/image44.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2.xml"/><Relationship Id="rId3" Type="http://schemas.openxmlformats.org/officeDocument/2006/relationships/image" Target="../media/image51.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3.xml"/><Relationship Id="rId3"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7.xml"/><Relationship Id="rId3"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16.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sp>
        <p:nvSpPr>
          <p:cNvPr id="785" name="Google Shape;785;p58"/>
          <p:cNvSpPr/>
          <p:nvPr/>
        </p:nvSpPr>
        <p:spPr>
          <a:xfrm>
            <a:off x="0" y="174600"/>
            <a:ext cx="9152700" cy="1321800"/>
          </a:xfrm>
          <a:prstGeom prst="rect">
            <a:avLst/>
          </a:prstGeom>
          <a:solidFill>
            <a:srgbClr val="D5E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8"/>
          <p:cNvSpPr/>
          <p:nvPr/>
        </p:nvSpPr>
        <p:spPr>
          <a:xfrm>
            <a:off x="0" y="4311975"/>
            <a:ext cx="9152700" cy="831600"/>
          </a:xfrm>
          <a:prstGeom prst="rect">
            <a:avLst/>
          </a:prstGeom>
          <a:solidFill>
            <a:srgbClr val="D5E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7" name="Google Shape;787;p58"/>
          <p:cNvPicPr preferRelativeResize="0"/>
          <p:nvPr/>
        </p:nvPicPr>
        <p:blipFill>
          <a:blip r:embed="rId3">
            <a:alphaModFix/>
          </a:blip>
          <a:stretch>
            <a:fillRect/>
          </a:stretch>
        </p:blipFill>
        <p:spPr>
          <a:xfrm>
            <a:off x="2677725" y="4372750"/>
            <a:ext cx="1170425" cy="710050"/>
          </a:xfrm>
          <a:prstGeom prst="rect">
            <a:avLst/>
          </a:prstGeom>
          <a:noFill/>
          <a:ln>
            <a:noFill/>
          </a:ln>
        </p:spPr>
      </p:pic>
      <p:sp>
        <p:nvSpPr>
          <p:cNvPr id="788" name="Google Shape;788;p58"/>
          <p:cNvSpPr txBox="1"/>
          <p:nvPr/>
        </p:nvSpPr>
        <p:spPr>
          <a:xfrm>
            <a:off x="0" y="0"/>
            <a:ext cx="9144000" cy="149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400">
                <a:solidFill>
                  <a:srgbClr val="FFFFFF"/>
                </a:solidFill>
              </a:rPr>
              <a:t>Flutter sensibility to semi-aeroelastic </a:t>
            </a:r>
            <a:endParaRPr b="1" sz="2400">
              <a:solidFill>
                <a:srgbClr val="FFFFFF"/>
              </a:solidFill>
            </a:endParaRPr>
          </a:p>
          <a:p>
            <a:pPr indent="0" lvl="0" marL="0" rtl="0" algn="ctr">
              <a:spcBef>
                <a:spcPts val="0"/>
              </a:spcBef>
              <a:spcAft>
                <a:spcPts val="0"/>
              </a:spcAft>
              <a:buNone/>
            </a:pPr>
            <a:r>
              <a:rPr b="1" lang="es" sz="2400">
                <a:solidFill>
                  <a:srgbClr val="FFFFFF"/>
                </a:solidFill>
              </a:rPr>
              <a:t>hinged wing parameters</a:t>
            </a:r>
            <a:endParaRPr b="1" sz="2400">
              <a:solidFill>
                <a:srgbClr val="FFFFFF"/>
              </a:solidFill>
            </a:endParaRPr>
          </a:p>
        </p:txBody>
      </p:sp>
      <p:sp>
        <p:nvSpPr>
          <p:cNvPr id="789" name="Google Shape;789;p58"/>
          <p:cNvSpPr txBox="1"/>
          <p:nvPr/>
        </p:nvSpPr>
        <p:spPr>
          <a:xfrm>
            <a:off x="4162525" y="4311825"/>
            <a:ext cx="3634200" cy="831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200">
                <a:solidFill>
                  <a:schemeClr val="dk2"/>
                </a:solidFill>
              </a:rPr>
              <a:t>Carlos Nicolás Juarez</a:t>
            </a:r>
            <a:br>
              <a:rPr b="1" lang="es" sz="1200">
                <a:solidFill>
                  <a:schemeClr val="dk2"/>
                </a:solidFill>
              </a:rPr>
            </a:br>
            <a:r>
              <a:rPr b="1" lang="es" sz="1200">
                <a:solidFill>
                  <a:schemeClr val="dk2"/>
                </a:solidFill>
                <a:uFill>
                  <a:noFill/>
                </a:uFill>
                <a:hlinkClick r:id="rId4"/>
              </a:rPr>
              <a:t>Projet Innovation-Recherche</a:t>
            </a:r>
            <a:endParaRPr/>
          </a:p>
          <a:p>
            <a:pPr indent="0" lvl="0" marL="0" marR="190500" rtl="0" algn="just">
              <a:lnSpc>
                <a:spcPct val="115000"/>
              </a:lnSpc>
              <a:spcBef>
                <a:spcPts val="0"/>
              </a:spcBef>
              <a:spcAft>
                <a:spcPts val="600"/>
              </a:spcAft>
              <a:buNone/>
            </a:pPr>
            <a:r>
              <a:rPr b="1" lang="es" sz="1200">
                <a:solidFill>
                  <a:schemeClr val="dk2"/>
                </a:solidFill>
              </a:rPr>
              <a:t>FORMATION INGÉNIEUR ISAE-SUPAERO</a:t>
            </a:r>
            <a:endParaRPr b="1" sz="1200">
              <a:solidFill>
                <a:schemeClr val="dk2"/>
              </a:solidFill>
            </a:endParaRPr>
          </a:p>
        </p:txBody>
      </p:sp>
      <p:sp>
        <p:nvSpPr>
          <p:cNvPr id="790" name="Google Shape;790;p58"/>
          <p:cNvSpPr txBox="1"/>
          <p:nvPr/>
        </p:nvSpPr>
        <p:spPr>
          <a:xfrm>
            <a:off x="2517450" y="1534950"/>
            <a:ext cx="4109100" cy="479400"/>
          </a:xfrm>
          <a:prstGeom prst="rect">
            <a:avLst/>
          </a:prstGeom>
          <a:noFill/>
          <a:ln>
            <a:noFill/>
          </a:ln>
        </p:spPr>
        <p:txBody>
          <a:bodyPr anchorCtr="0" anchor="t" bIns="91425" lIns="91425" spcFirstLastPara="1" rIns="91425" wrap="square" tIns="91425">
            <a:noAutofit/>
          </a:bodyPr>
          <a:lstStyle/>
          <a:p>
            <a:pPr indent="-342900" lvl="0" marL="457200" rtl="0" algn="ctr">
              <a:spcBef>
                <a:spcPts val="0"/>
              </a:spcBef>
              <a:spcAft>
                <a:spcPts val="0"/>
              </a:spcAft>
              <a:buClr>
                <a:srgbClr val="666666"/>
              </a:buClr>
              <a:buSzPts val="1800"/>
              <a:buChar char="●"/>
            </a:pPr>
            <a:r>
              <a:rPr b="1" lang="es" sz="1800">
                <a:solidFill>
                  <a:srgbClr val="666666"/>
                </a:solidFill>
              </a:rPr>
              <a:t>Tutor : Joseph Morlier</a:t>
            </a:r>
            <a:endParaRPr b="1" sz="1800">
              <a:solidFill>
                <a:srgbClr val="666666"/>
              </a:solidFill>
            </a:endParaRPr>
          </a:p>
        </p:txBody>
      </p:sp>
      <p:pic>
        <p:nvPicPr>
          <p:cNvPr id="791" name="Google Shape;791;p58"/>
          <p:cNvPicPr preferRelativeResize="0"/>
          <p:nvPr/>
        </p:nvPicPr>
        <p:blipFill>
          <a:blip r:embed="rId5">
            <a:alphaModFix/>
          </a:blip>
          <a:stretch>
            <a:fillRect/>
          </a:stretch>
        </p:blipFill>
        <p:spPr>
          <a:xfrm>
            <a:off x="2567725" y="2120600"/>
            <a:ext cx="4008550" cy="1877075"/>
          </a:xfrm>
          <a:prstGeom prst="rect">
            <a:avLst/>
          </a:prstGeom>
          <a:noFill/>
          <a:ln>
            <a:noFill/>
          </a:ln>
          <a:effectLst>
            <a:outerShdw blurRad="57150" rotWithShape="0" algn="bl" dir="2700000" dist="1333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7" name="Shape 1447"/>
        <p:cNvGrpSpPr/>
        <p:nvPr/>
      </p:nvGrpSpPr>
      <p:grpSpPr>
        <a:xfrm>
          <a:off x="0" y="0"/>
          <a:ext cx="0" cy="0"/>
          <a:chOff x="0" y="0"/>
          <a:chExt cx="0" cy="0"/>
        </a:xfrm>
      </p:grpSpPr>
      <p:sp>
        <p:nvSpPr>
          <p:cNvPr id="1448" name="Google Shape;1448;p67"/>
          <p:cNvSpPr txBox="1"/>
          <p:nvPr>
            <p:ph idx="4294967295" type="title"/>
          </p:nvPr>
        </p:nvSpPr>
        <p:spPr>
          <a:xfrm>
            <a:off x="620800" y="266825"/>
            <a:ext cx="4880100" cy="385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900"/>
              <a:buFont typeface="Arial"/>
              <a:buNone/>
            </a:pPr>
            <a:r>
              <a:rPr b="1" lang="es" sz="2000"/>
              <a:t>STRUCTURAL MODELLING</a:t>
            </a:r>
            <a:endParaRPr b="1" sz="2000"/>
          </a:p>
        </p:txBody>
      </p:sp>
      <p:grpSp>
        <p:nvGrpSpPr>
          <p:cNvPr id="1449" name="Google Shape;1449;p67"/>
          <p:cNvGrpSpPr/>
          <p:nvPr/>
        </p:nvGrpSpPr>
        <p:grpSpPr>
          <a:xfrm>
            <a:off x="21898340" y="34178404"/>
            <a:ext cx="1257819" cy="2515639"/>
            <a:chOff x="1176" y="2347"/>
            <a:chExt cx="228" cy="228"/>
          </a:xfrm>
        </p:grpSpPr>
        <p:sp>
          <p:nvSpPr>
            <p:cNvPr id="1450" name="Google Shape;1450;p67"/>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51" name="Google Shape;1451;p67"/>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52" name="Google Shape;1452;p67"/>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53" name="Google Shape;1453;p67"/>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54" name="Google Shape;1454;p67"/>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55" name="Google Shape;1455;p67"/>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56" name="Google Shape;1456;p67"/>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57" name="Google Shape;1457;p67"/>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58" name="Google Shape;1458;p67"/>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59" name="Google Shape;1459;p67"/>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60" name="Google Shape;1460;p67"/>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61" name="Google Shape;1461;p67"/>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62" name="Google Shape;1462;p67"/>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63" name="Google Shape;1463;p67"/>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64" name="Google Shape;1464;p67"/>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65" name="Google Shape;1465;p67"/>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66" name="Google Shape;1466;p67"/>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67" name="Google Shape;1467;p67"/>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68" name="Google Shape;1468;p67"/>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69" name="Google Shape;1469;p67"/>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70" name="Google Shape;1470;p67"/>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71" name="Google Shape;1471;p67"/>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472" name="Google Shape;1472;p67"/>
          <p:cNvGrpSpPr/>
          <p:nvPr/>
        </p:nvGrpSpPr>
        <p:grpSpPr>
          <a:xfrm>
            <a:off x="26570818" y="37833841"/>
            <a:ext cx="1257819" cy="2515639"/>
            <a:chOff x="1176" y="2347"/>
            <a:chExt cx="228" cy="228"/>
          </a:xfrm>
        </p:grpSpPr>
        <p:sp>
          <p:nvSpPr>
            <p:cNvPr id="1473" name="Google Shape;1473;p67"/>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74" name="Google Shape;1474;p67"/>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75" name="Google Shape;1475;p67"/>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76" name="Google Shape;1476;p67"/>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77" name="Google Shape;1477;p67"/>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78" name="Google Shape;1478;p67"/>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79" name="Google Shape;1479;p67"/>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80" name="Google Shape;1480;p67"/>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81" name="Google Shape;1481;p67"/>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82" name="Google Shape;1482;p67"/>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83" name="Google Shape;1483;p67"/>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84" name="Google Shape;1484;p67"/>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85" name="Google Shape;1485;p67"/>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86" name="Google Shape;1486;p67"/>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87" name="Google Shape;1487;p67"/>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88" name="Google Shape;1488;p67"/>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89" name="Google Shape;1489;p67"/>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90" name="Google Shape;1490;p67"/>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91" name="Google Shape;1491;p67"/>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92" name="Google Shape;1492;p67"/>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93" name="Google Shape;1493;p67"/>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94" name="Google Shape;1494;p67"/>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495" name="Google Shape;1495;p67"/>
          <p:cNvGrpSpPr/>
          <p:nvPr/>
        </p:nvGrpSpPr>
        <p:grpSpPr>
          <a:xfrm>
            <a:off x="18763066" y="33709600"/>
            <a:ext cx="1257819" cy="2515639"/>
            <a:chOff x="1176" y="2347"/>
            <a:chExt cx="280" cy="228"/>
          </a:xfrm>
        </p:grpSpPr>
        <p:sp>
          <p:nvSpPr>
            <p:cNvPr id="1496" name="Google Shape;1496;p67"/>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97" name="Google Shape;1497;p67"/>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98" name="Google Shape;1498;p67"/>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99" name="Google Shape;1499;p67"/>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00" name="Google Shape;1500;p67"/>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01" name="Google Shape;1501;p67"/>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02" name="Google Shape;1502;p67"/>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03" name="Google Shape;1503;p67"/>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04" name="Google Shape;1504;p67"/>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05" name="Google Shape;1505;p67"/>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06" name="Google Shape;1506;p67"/>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07" name="Google Shape;1507;p67"/>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08" name="Google Shape;1508;p67"/>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09" name="Google Shape;1509;p67"/>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10" name="Google Shape;1510;p67"/>
            <p:cNvSpPr/>
            <p:nvPr/>
          </p:nvSpPr>
          <p:spPr>
            <a:xfrm>
              <a:off x="1436" y="2490"/>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11" name="Google Shape;1511;p67"/>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12" name="Google Shape;1512;p67"/>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13" name="Google Shape;1513;p67"/>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14" name="Google Shape;1514;p67"/>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15" name="Google Shape;1515;p67"/>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16" name="Google Shape;1516;p67"/>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17" name="Google Shape;1517;p67"/>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518" name="Google Shape;1518;p67"/>
          <p:cNvSpPr txBox="1"/>
          <p:nvPr>
            <p:ph idx="12" type="sldNum"/>
          </p:nvPr>
        </p:nvSpPr>
        <p:spPr>
          <a:xfrm>
            <a:off x="8172000" y="318875"/>
            <a:ext cx="296700" cy="281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b="1" lang="es">
                <a:solidFill>
                  <a:schemeClr val="lt1"/>
                </a:solidFill>
              </a:rPr>
              <a:t>‹#›</a:t>
            </a:fld>
            <a:endParaRPr b="1">
              <a:solidFill>
                <a:schemeClr val="lt1"/>
              </a:solidFill>
            </a:endParaRPr>
          </a:p>
        </p:txBody>
      </p:sp>
      <p:pic>
        <p:nvPicPr>
          <p:cNvPr id="1519" name="Google Shape;1519;p67"/>
          <p:cNvPicPr preferRelativeResize="0"/>
          <p:nvPr/>
        </p:nvPicPr>
        <p:blipFill>
          <a:blip r:embed="rId3">
            <a:alphaModFix/>
          </a:blip>
          <a:stretch>
            <a:fillRect/>
          </a:stretch>
        </p:blipFill>
        <p:spPr>
          <a:xfrm>
            <a:off x="1882638" y="3774871"/>
            <a:ext cx="5378713" cy="828412"/>
          </a:xfrm>
          <a:prstGeom prst="rect">
            <a:avLst/>
          </a:prstGeom>
          <a:noFill/>
          <a:ln>
            <a:noFill/>
          </a:ln>
        </p:spPr>
      </p:pic>
      <p:pic>
        <p:nvPicPr>
          <p:cNvPr id="1520" name="Google Shape;1520;p67"/>
          <p:cNvPicPr preferRelativeResize="0"/>
          <p:nvPr/>
        </p:nvPicPr>
        <p:blipFill>
          <a:blip r:embed="rId4">
            <a:alphaModFix/>
          </a:blip>
          <a:stretch>
            <a:fillRect/>
          </a:stretch>
        </p:blipFill>
        <p:spPr>
          <a:xfrm>
            <a:off x="2377298" y="1452774"/>
            <a:ext cx="4389400" cy="1396400"/>
          </a:xfrm>
          <a:prstGeom prst="rect">
            <a:avLst/>
          </a:prstGeom>
          <a:noFill/>
          <a:ln>
            <a:noFill/>
          </a:ln>
        </p:spPr>
      </p:pic>
      <p:sp>
        <p:nvSpPr>
          <p:cNvPr id="1521" name="Google Shape;1521;p67"/>
          <p:cNvSpPr txBox="1"/>
          <p:nvPr/>
        </p:nvSpPr>
        <p:spPr>
          <a:xfrm>
            <a:off x="1882650" y="832975"/>
            <a:ext cx="5378700" cy="61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00205B"/>
                </a:solidFill>
              </a:rPr>
              <a:t>Hinge implementation between nodes “2015” and “2016”</a:t>
            </a:r>
            <a:endParaRPr/>
          </a:p>
        </p:txBody>
      </p:sp>
      <p:sp>
        <p:nvSpPr>
          <p:cNvPr id="1522" name="Google Shape;1522;p67"/>
          <p:cNvSpPr txBox="1"/>
          <p:nvPr/>
        </p:nvSpPr>
        <p:spPr>
          <a:xfrm>
            <a:off x="1882650" y="3305175"/>
            <a:ext cx="5378700" cy="53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00205B"/>
                </a:solidFill>
              </a:rPr>
              <a:t>Mass addition to the wingtip</a:t>
            </a:r>
            <a:endParaRPr/>
          </a:p>
        </p:txBody>
      </p:sp>
      <p:sp>
        <p:nvSpPr>
          <p:cNvPr id="1523" name="Google Shape;1523;p67"/>
          <p:cNvSpPr/>
          <p:nvPr/>
        </p:nvSpPr>
        <p:spPr>
          <a:xfrm>
            <a:off x="493875" y="1278725"/>
            <a:ext cx="1594200" cy="1057200"/>
          </a:xfrm>
          <a:prstGeom prst="wedgeRectCallout">
            <a:avLst>
              <a:gd fmla="val 65239" name="adj1"/>
              <a:gd fmla="val 8457" name="adj2"/>
            </a:avLst>
          </a:prstGeom>
          <a:solidFill>
            <a:srgbClr val="FFFFFF"/>
          </a:solidFill>
          <a:ln cap="flat" cmpd="sng" w="28575">
            <a:solidFill>
              <a:schemeClr val="accent3"/>
            </a:solidFill>
            <a:prstDash val="solid"/>
            <a:round/>
            <a:headEnd len="sm" w="sm" type="none"/>
            <a:tailEnd len="sm" w="sm" type="none"/>
          </a:ln>
          <a:effectLst>
            <a:outerShdw blurRad="57150" rotWithShape="0" algn="bl" dir="7680000" dist="123825">
              <a:srgbClr val="000000">
                <a:alpha val="50000"/>
              </a:srgbClr>
            </a:outerShdw>
          </a:effectLst>
        </p:spPr>
        <p:txBody>
          <a:bodyPr anchorCtr="0" anchor="t" bIns="34275" lIns="68575" spcFirstLastPara="1" rIns="68575" wrap="square" tIns="34275">
            <a:noAutofit/>
          </a:bodyPr>
          <a:lstStyle/>
          <a:p>
            <a:pPr indent="0" lvl="0" marL="0" marR="0" rtl="0" algn="l">
              <a:lnSpc>
                <a:spcPct val="115000"/>
              </a:lnSpc>
              <a:spcBef>
                <a:spcPts val="0"/>
              </a:spcBef>
              <a:spcAft>
                <a:spcPts val="0"/>
              </a:spcAft>
              <a:buClr>
                <a:srgbClr val="0085AD"/>
              </a:buClr>
              <a:buSzPts val="1400"/>
              <a:buFont typeface="Arial"/>
              <a:buNone/>
            </a:pPr>
            <a:r>
              <a:rPr b="1" lang="es">
                <a:solidFill>
                  <a:schemeClr val="dk2"/>
                </a:solidFill>
              </a:rPr>
              <a:t>CELAS</a:t>
            </a:r>
            <a:endParaRPr b="1">
              <a:solidFill>
                <a:schemeClr val="dk2"/>
              </a:solidFill>
            </a:endParaRPr>
          </a:p>
          <a:p>
            <a:pPr indent="0" lvl="0" marL="0" marR="0" rtl="0" algn="l">
              <a:lnSpc>
                <a:spcPct val="115000"/>
              </a:lnSpc>
              <a:spcBef>
                <a:spcPts val="0"/>
              </a:spcBef>
              <a:spcAft>
                <a:spcPts val="0"/>
              </a:spcAft>
              <a:buClr>
                <a:srgbClr val="0085AD"/>
              </a:buClr>
              <a:buSzPts val="1400"/>
              <a:buFont typeface="Arial"/>
              <a:buNone/>
            </a:pPr>
            <a:r>
              <a:rPr lang="es">
                <a:solidFill>
                  <a:schemeClr val="dk2"/>
                </a:solidFill>
              </a:rPr>
              <a:t>Nastran scalar element used to model springs</a:t>
            </a:r>
            <a:endParaRPr>
              <a:solidFill>
                <a:schemeClr val="dk2"/>
              </a:solidFill>
            </a:endParaRPr>
          </a:p>
          <a:p>
            <a:pPr indent="0" lvl="0" marL="0" marR="0" rtl="0" algn="l">
              <a:lnSpc>
                <a:spcPct val="115000"/>
              </a:lnSpc>
              <a:spcBef>
                <a:spcPts val="0"/>
              </a:spcBef>
              <a:spcAft>
                <a:spcPts val="0"/>
              </a:spcAft>
              <a:buClr>
                <a:srgbClr val="0085AD"/>
              </a:buClr>
              <a:buSzPts val="900"/>
              <a:buFont typeface="Arial"/>
              <a:buNone/>
            </a:pPr>
            <a:r>
              <a:t/>
            </a:r>
            <a:endParaRPr b="0" i="0" sz="900" u="none" cap="none" strike="noStrike">
              <a:solidFill>
                <a:srgbClr val="0085AD"/>
              </a:solidFill>
              <a:latin typeface="Arial"/>
              <a:ea typeface="Arial"/>
              <a:cs typeface="Arial"/>
              <a:sym typeface="Arial"/>
            </a:endParaRPr>
          </a:p>
        </p:txBody>
      </p:sp>
      <p:sp>
        <p:nvSpPr>
          <p:cNvPr id="1524" name="Google Shape;1524;p67"/>
          <p:cNvSpPr/>
          <p:nvPr/>
        </p:nvSpPr>
        <p:spPr>
          <a:xfrm>
            <a:off x="7104250" y="1571700"/>
            <a:ext cx="1755000" cy="894000"/>
          </a:xfrm>
          <a:prstGeom prst="wedgeRectCallout">
            <a:avLst>
              <a:gd fmla="val -70764" name="adj1"/>
              <a:gd fmla="val -23203" name="adj2"/>
            </a:avLst>
          </a:prstGeom>
          <a:solidFill>
            <a:srgbClr val="FFFFFF"/>
          </a:solidFill>
          <a:ln cap="flat" cmpd="sng" w="28575">
            <a:solidFill>
              <a:schemeClr val="accent3"/>
            </a:solidFill>
            <a:prstDash val="solid"/>
            <a:round/>
            <a:headEnd len="sm" w="sm" type="none"/>
            <a:tailEnd len="sm" w="sm" type="none"/>
          </a:ln>
          <a:effectLst>
            <a:outerShdw blurRad="57150" rotWithShape="0" algn="bl" dir="2700000" dist="133350">
              <a:srgbClr val="000000">
                <a:alpha val="50000"/>
              </a:srgbClr>
            </a:outerShdw>
          </a:effectLst>
        </p:spPr>
        <p:txBody>
          <a:bodyPr anchorCtr="0" anchor="t" bIns="34275" lIns="68575" spcFirstLastPara="1" rIns="68575" wrap="square" tIns="34275">
            <a:noAutofit/>
          </a:bodyPr>
          <a:lstStyle/>
          <a:p>
            <a:pPr indent="0" lvl="0" marL="0" marR="0" rtl="0" algn="l">
              <a:lnSpc>
                <a:spcPct val="115000"/>
              </a:lnSpc>
              <a:spcBef>
                <a:spcPts val="0"/>
              </a:spcBef>
              <a:spcAft>
                <a:spcPts val="0"/>
              </a:spcAft>
              <a:buClr>
                <a:srgbClr val="0085AD"/>
              </a:buClr>
              <a:buSzPts val="1400"/>
              <a:buFont typeface="Arial"/>
              <a:buNone/>
            </a:pPr>
            <a:r>
              <a:rPr lang="es">
                <a:solidFill>
                  <a:schemeClr val="dk2"/>
                </a:solidFill>
              </a:rPr>
              <a:t>Hinge stiffness is given to the rotation around “x” axis</a:t>
            </a:r>
            <a:endParaRPr>
              <a:solidFill>
                <a:schemeClr val="dk2"/>
              </a:solidFill>
            </a:endParaRPr>
          </a:p>
          <a:p>
            <a:pPr indent="0" lvl="0" marL="0" marR="0" rtl="0" algn="l">
              <a:lnSpc>
                <a:spcPct val="115000"/>
              </a:lnSpc>
              <a:spcBef>
                <a:spcPts val="0"/>
              </a:spcBef>
              <a:spcAft>
                <a:spcPts val="0"/>
              </a:spcAft>
              <a:buClr>
                <a:srgbClr val="0085AD"/>
              </a:buClr>
              <a:buSzPts val="900"/>
              <a:buFont typeface="Arial"/>
              <a:buNone/>
            </a:pPr>
            <a:r>
              <a:t/>
            </a:r>
            <a:endParaRPr b="0" i="0" sz="900" u="none" cap="none" strike="noStrike">
              <a:solidFill>
                <a:srgbClr val="0085AD"/>
              </a:solidFill>
              <a:latin typeface="Arial"/>
              <a:ea typeface="Arial"/>
              <a:cs typeface="Arial"/>
              <a:sym typeface="Arial"/>
            </a:endParaRPr>
          </a:p>
        </p:txBody>
      </p:sp>
      <p:sp>
        <p:nvSpPr>
          <p:cNvPr id="1525" name="Google Shape;1525;p67"/>
          <p:cNvSpPr/>
          <p:nvPr/>
        </p:nvSpPr>
        <p:spPr>
          <a:xfrm>
            <a:off x="196200" y="2996200"/>
            <a:ext cx="1469400" cy="1306800"/>
          </a:xfrm>
          <a:prstGeom prst="wedgeRectCallout">
            <a:avLst>
              <a:gd fmla="val 66519" name="adj1"/>
              <a:gd fmla="val 39243" name="adj2"/>
            </a:avLst>
          </a:prstGeom>
          <a:solidFill>
            <a:srgbClr val="FFFFFF"/>
          </a:solidFill>
          <a:ln cap="flat" cmpd="sng" w="28575">
            <a:solidFill>
              <a:schemeClr val="accent3"/>
            </a:solidFill>
            <a:prstDash val="solid"/>
            <a:round/>
            <a:headEnd len="sm" w="sm" type="none"/>
            <a:tailEnd len="sm" w="sm" type="none"/>
          </a:ln>
          <a:effectLst>
            <a:outerShdw blurRad="57150" rotWithShape="0" algn="bl" dir="7680000" dist="123825">
              <a:srgbClr val="000000">
                <a:alpha val="50000"/>
              </a:srgbClr>
            </a:outerShdw>
          </a:effectLst>
        </p:spPr>
        <p:txBody>
          <a:bodyPr anchorCtr="0" anchor="t" bIns="34275" lIns="68575" spcFirstLastPara="1" rIns="68575" wrap="square" tIns="34275">
            <a:noAutofit/>
          </a:bodyPr>
          <a:lstStyle/>
          <a:p>
            <a:pPr indent="0" lvl="0" marL="0" marR="0" rtl="0" algn="l">
              <a:lnSpc>
                <a:spcPct val="115000"/>
              </a:lnSpc>
              <a:spcBef>
                <a:spcPts val="0"/>
              </a:spcBef>
              <a:spcAft>
                <a:spcPts val="0"/>
              </a:spcAft>
              <a:buClr>
                <a:srgbClr val="0085AD"/>
              </a:buClr>
              <a:buSzPts val="1400"/>
              <a:buFont typeface="Arial"/>
              <a:buNone/>
            </a:pPr>
            <a:r>
              <a:rPr b="1" lang="es">
                <a:solidFill>
                  <a:schemeClr val="dk2"/>
                </a:solidFill>
              </a:rPr>
              <a:t>CONM2</a:t>
            </a:r>
            <a:endParaRPr b="1">
              <a:solidFill>
                <a:schemeClr val="dk2"/>
              </a:solidFill>
            </a:endParaRPr>
          </a:p>
          <a:p>
            <a:pPr indent="0" lvl="0" marL="0" marR="0" rtl="0" algn="l">
              <a:lnSpc>
                <a:spcPct val="115000"/>
              </a:lnSpc>
              <a:spcBef>
                <a:spcPts val="0"/>
              </a:spcBef>
              <a:spcAft>
                <a:spcPts val="0"/>
              </a:spcAft>
              <a:buClr>
                <a:srgbClr val="0085AD"/>
              </a:buClr>
              <a:buSzPts val="1400"/>
              <a:buFont typeface="Arial"/>
              <a:buNone/>
            </a:pPr>
            <a:r>
              <a:rPr lang="es">
                <a:solidFill>
                  <a:schemeClr val="dk2"/>
                </a:solidFill>
              </a:rPr>
              <a:t>Allows the specification of a concentrated mass </a:t>
            </a:r>
            <a:endParaRPr b="0" i="0" sz="900" u="none" cap="none" strike="noStrike">
              <a:solidFill>
                <a:srgbClr val="0085AD"/>
              </a:solidFill>
              <a:latin typeface="Arial"/>
              <a:ea typeface="Arial"/>
              <a:cs typeface="Arial"/>
              <a:sym typeface="Arial"/>
            </a:endParaRPr>
          </a:p>
        </p:txBody>
      </p:sp>
      <p:sp>
        <p:nvSpPr>
          <p:cNvPr id="1526" name="Google Shape;1526;p67"/>
          <p:cNvSpPr/>
          <p:nvPr/>
        </p:nvSpPr>
        <p:spPr>
          <a:xfrm>
            <a:off x="7353600" y="3743700"/>
            <a:ext cx="1594200" cy="1018800"/>
          </a:xfrm>
          <a:prstGeom prst="rect">
            <a:avLst/>
          </a:prstGeom>
          <a:solidFill>
            <a:schemeClr val="dk2"/>
          </a:solidFill>
          <a:ln>
            <a:noFill/>
          </a:ln>
          <a:effectLst>
            <a:outerShdw blurRad="57150" rotWithShape="0" algn="bl" dir="3120000" dist="66675">
              <a:srgbClr val="000000">
                <a:alpha val="50000"/>
              </a:srgbClr>
            </a:outerShdw>
          </a:effectLst>
        </p:spPr>
        <p:txBody>
          <a:bodyPr anchorCtr="0" anchor="t" bIns="34275" lIns="68575" spcFirstLastPara="1" rIns="68575" wrap="square" tIns="34275">
            <a:noAutofit/>
          </a:bodyPr>
          <a:lstStyle/>
          <a:p>
            <a:pPr indent="0" lvl="0" marL="0" marR="0" rtl="0" algn="l">
              <a:lnSpc>
                <a:spcPct val="115000"/>
              </a:lnSpc>
              <a:spcBef>
                <a:spcPts val="0"/>
              </a:spcBef>
              <a:spcAft>
                <a:spcPts val="0"/>
              </a:spcAft>
              <a:buClr>
                <a:srgbClr val="FFFFFF"/>
              </a:buClr>
              <a:buSzPts val="900"/>
              <a:buFont typeface="Arial"/>
              <a:buNone/>
            </a:pPr>
            <a:r>
              <a:rPr lang="es">
                <a:solidFill>
                  <a:srgbClr val="FFFFFF"/>
                </a:solidFill>
              </a:rPr>
              <a:t>Wingtip mass is needed to evidence hinge stiffness influence</a:t>
            </a:r>
            <a:endParaRPr b="0" i="0" sz="900" u="none" cap="none" strike="noStrike">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0" name="Shape 1530"/>
        <p:cNvGrpSpPr/>
        <p:nvPr/>
      </p:nvGrpSpPr>
      <p:grpSpPr>
        <a:xfrm>
          <a:off x="0" y="0"/>
          <a:ext cx="0" cy="0"/>
          <a:chOff x="0" y="0"/>
          <a:chExt cx="0" cy="0"/>
        </a:xfrm>
      </p:grpSpPr>
      <p:sp>
        <p:nvSpPr>
          <p:cNvPr id="1531" name="Google Shape;1531;p68"/>
          <p:cNvSpPr txBox="1"/>
          <p:nvPr>
            <p:ph idx="4294967295" type="title"/>
          </p:nvPr>
        </p:nvSpPr>
        <p:spPr>
          <a:xfrm>
            <a:off x="620800" y="266825"/>
            <a:ext cx="4880100" cy="385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900"/>
              <a:buFont typeface="Arial"/>
              <a:buNone/>
            </a:pPr>
            <a:r>
              <a:rPr b="1" lang="es" sz="2000"/>
              <a:t>AERODYNAMIC</a:t>
            </a:r>
            <a:r>
              <a:rPr b="1" lang="es" sz="2000"/>
              <a:t> MODELLING</a:t>
            </a:r>
            <a:endParaRPr b="1" sz="2000"/>
          </a:p>
        </p:txBody>
      </p:sp>
      <p:grpSp>
        <p:nvGrpSpPr>
          <p:cNvPr id="1532" name="Google Shape;1532;p68"/>
          <p:cNvGrpSpPr/>
          <p:nvPr/>
        </p:nvGrpSpPr>
        <p:grpSpPr>
          <a:xfrm>
            <a:off x="21898340" y="34178404"/>
            <a:ext cx="1257819" cy="2515639"/>
            <a:chOff x="1176" y="2347"/>
            <a:chExt cx="228" cy="228"/>
          </a:xfrm>
        </p:grpSpPr>
        <p:sp>
          <p:nvSpPr>
            <p:cNvPr id="1533" name="Google Shape;1533;p68"/>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34" name="Google Shape;1534;p68"/>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35" name="Google Shape;1535;p68"/>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36" name="Google Shape;1536;p68"/>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37" name="Google Shape;1537;p68"/>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38" name="Google Shape;1538;p68"/>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39" name="Google Shape;1539;p68"/>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40" name="Google Shape;1540;p68"/>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41" name="Google Shape;1541;p68"/>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42" name="Google Shape;1542;p68"/>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43" name="Google Shape;1543;p68"/>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44" name="Google Shape;1544;p68"/>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45" name="Google Shape;1545;p68"/>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46" name="Google Shape;1546;p68"/>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47" name="Google Shape;1547;p68"/>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48" name="Google Shape;1548;p68"/>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49" name="Google Shape;1549;p68"/>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50" name="Google Shape;1550;p68"/>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51" name="Google Shape;1551;p68"/>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52" name="Google Shape;1552;p68"/>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53" name="Google Shape;1553;p68"/>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54" name="Google Shape;1554;p68"/>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555" name="Google Shape;1555;p68"/>
          <p:cNvGrpSpPr/>
          <p:nvPr/>
        </p:nvGrpSpPr>
        <p:grpSpPr>
          <a:xfrm>
            <a:off x="26570818" y="37833841"/>
            <a:ext cx="1257819" cy="2515639"/>
            <a:chOff x="1176" y="2347"/>
            <a:chExt cx="228" cy="228"/>
          </a:xfrm>
        </p:grpSpPr>
        <p:sp>
          <p:nvSpPr>
            <p:cNvPr id="1556" name="Google Shape;1556;p68"/>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57" name="Google Shape;1557;p68"/>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58" name="Google Shape;1558;p68"/>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59" name="Google Shape;1559;p68"/>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60" name="Google Shape;1560;p68"/>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61" name="Google Shape;1561;p68"/>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62" name="Google Shape;1562;p68"/>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63" name="Google Shape;1563;p68"/>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64" name="Google Shape;1564;p68"/>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65" name="Google Shape;1565;p68"/>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66" name="Google Shape;1566;p68"/>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67" name="Google Shape;1567;p68"/>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68" name="Google Shape;1568;p68"/>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69" name="Google Shape;1569;p68"/>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70" name="Google Shape;1570;p68"/>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71" name="Google Shape;1571;p68"/>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72" name="Google Shape;1572;p68"/>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73" name="Google Shape;1573;p68"/>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74" name="Google Shape;1574;p68"/>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75" name="Google Shape;1575;p68"/>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76" name="Google Shape;1576;p68"/>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77" name="Google Shape;1577;p68"/>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578" name="Google Shape;1578;p68"/>
          <p:cNvGrpSpPr/>
          <p:nvPr/>
        </p:nvGrpSpPr>
        <p:grpSpPr>
          <a:xfrm>
            <a:off x="18763066" y="33709600"/>
            <a:ext cx="1257819" cy="2515639"/>
            <a:chOff x="1176" y="2347"/>
            <a:chExt cx="280" cy="228"/>
          </a:xfrm>
        </p:grpSpPr>
        <p:sp>
          <p:nvSpPr>
            <p:cNvPr id="1579" name="Google Shape;1579;p68"/>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80" name="Google Shape;1580;p68"/>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81" name="Google Shape;1581;p68"/>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82" name="Google Shape;1582;p68"/>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83" name="Google Shape;1583;p68"/>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84" name="Google Shape;1584;p68"/>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85" name="Google Shape;1585;p68"/>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86" name="Google Shape;1586;p68"/>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87" name="Google Shape;1587;p68"/>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88" name="Google Shape;1588;p68"/>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89" name="Google Shape;1589;p68"/>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90" name="Google Shape;1590;p68"/>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91" name="Google Shape;1591;p68"/>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92" name="Google Shape;1592;p68"/>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93" name="Google Shape;1593;p68"/>
            <p:cNvSpPr/>
            <p:nvPr/>
          </p:nvSpPr>
          <p:spPr>
            <a:xfrm>
              <a:off x="1436" y="2490"/>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94" name="Google Shape;1594;p68"/>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95" name="Google Shape;1595;p68"/>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96" name="Google Shape;1596;p68"/>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97" name="Google Shape;1597;p68"/>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98" name="Google Shape;1598;p68"/>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599" name="Google Shape;1599;p68"/>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00" name="Google Shape;1600;p68"/>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601" name="Google Shape;1601;p68"/>
          <p:cNvSpPr txBox="1"/>
          <p:nvPr>
            <p:ph idx="12" type="sldNum"/>
          </p:nvPr>
        </p:nvSpPr>
        <p:spPr>
          <a:xfrm>
            <a:off x="8172000" y="318875"/>
            <a:ext cx="296700" cy="281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b="1" lang="es">
                <a:solidFill>
                  <a:schemeClr val="lt1"/>
                </a:solidFill>
              </a:rPr>
              <a:t>‹#›</a:t>
            </a:fld>
            <a:endParaRPr b="1">
              <a:solidFill>
                <a:schemeClr val="lt1"/>
              </a:solidFill>
            </a:endParaRPr>
          </a:p>
        </p:txBody>
      </p:sp>
      <p:pic>
        <p:nvPicPr>
          <p:cNvPr id="1602" name="Google Shape;1602;p68"/>
          <p:cNvPicPr preferRelativeResize="0"/>
          <p:nvPr/>
        </p:nvPicPr>
        <p:blipFill rotWithShape="1">
          <a:blip r:embed="rId3">
            <a:alphaModFix/>
          </a:blip>
          <a:srcRect b="15867" l="0" r="0" t="0"/>
          <a:stretch/>
        </p:blipFill>
        <p:spPr>
          <a:xfrm>
            <a:off x="5195225" y="2992176"/>
            <a:ext cx="3135899" cy="1906050"/>
          </a:xfrm>
          <a:prstGeom prst="rect">
            <a:avLst/>
          </a:prstGeom>
          <a:noFill/>
          <a:ln>
            <a:noFill/>
          </a:ln>
        </p:spPr>
      </p:pic>
      <p:pic>
        <p:nvPicPr>
          <p:cNvPr id="1603" name="Google Shape;1603;p68"/>
          <p:cNvPicPr preferRelativeResize="0"/>
          <p:nvPr/>
        </p:nvPicPr>
        <p:blipFill rotWithShape="1">
          <a:blip r:embed="rId4">
            <a:alphaModFix/>
          </a:blip>
          <a:srcRect b="11008" l="0" r="0" t="0"/>
          <a:stretch/>
        </p:blipFill>
        <p:spPr>
          <a:xfrm>
            <a:off x="4846000" y="921475"/>
            <a:ext cx="3680100" cy="1983650"/>
          </a:xfrm>
          <a:prstGeom prst="rect">
            <a:avLst/>
          </a:prstGeom>
          <a:noFill/>
          <a:ln>
            <a:noFill/>
          </a:ln>
        </p:spPr>
      </p:pic>
      <p:sp>
        <p:nvSpPr>
          <p:cNvPr id="1604" name="Google Shape;1604;p68"/>
          <p:cNvSpPr txBox="1"/>
          <p:nvPr/>
        </p:nvSpPr>
        <p:spPr>
          <a:xfrm>
            <a:off x="514350" y="1097750"/>
            <a:ext cx="2894100" cy="534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00205B"/>
                </a:solidFill>
              </a:rPr>
              <a:t>Doublet lattice method (DLM)</a:t>
            </a:r>
            <a:endParaRPr/>
          </a:p>
        </p:txBody>
      </p:sp>
      <p:sp>
        <p:nvSpPr>
          <p:cNvPr id="1605" name="Google Shape;1605;p68"/>
          <p:cNvSpPr txBox="1"/>
          <p:nvPr/>
        </p:nvSpPr>
        <p:spPr>
          <a:xfrm>
            <a:off x="359575" y="1859750"/>
            <a:ext cx="4542000" cy="21312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2"/>
              </a:buClr>
              <a:buSzPts val="1400"/>
              <a:buChar char="●"/>
            </a:pPr>
            <a:r>
              <a:rPr lang="es">
                <a:solidFill>
                  <a:schemeClr val="dk2"/>
                </a:solidFill>
              </a:rPr>
              <a:t>To compute unsteady aerodynamic loads</a:t>
            </a:r>
            <a:endParaRPr>
              <a:solidFill>
                <a:schemeClr val="dk2"/>
              </a:solidFill>
            </a:endParaRPr>
          </a:p>
          <a:p>
            <a:pPr indent="-317500" lvl="0" marL="457200" rtl="0" algn="l">
              <a:lnSpc>
                <a:spcPct val="150000"/>
              </a:lnSpc>
              <a:spcBef>
                <a:spcPts val="0"/>
              </a:spcBef>
              <a:spcAft>
                <a:spcPts val="0"/>
              </a:spcAft>
              <a:buClr>
                <a:schemeClr val="dk2"/>
              </a:buClr>
              <a:buSzPts val="1400"/>
              <a:buChar char="●"/>
            </a:pPr>
            <a:r>
              <a:rPr lang="es">
                <a:solidFill>
                  <a:schemeClr val="dk2"/>
                </a:solidFill>
              </a:rPr>
              <a:t>Based on aerodynamic potential theory</a:t>
            </a:r>
            <a:endParaRPr>
              <a:solidFill>
                <a:schemeClr val="dk2"/>
              </a:solidFill>
            </a:endParaRPr>
          </a:p>
          <a:p>
            <a:pPr indent="-317500" lvl="0" marL="457200" rtl="0" algn="l">
              <a:lnSpc>
                <a:spcPct val="150000"/>
              </a:lnSpc>
              <a:spcBef>
                <a:spcPts val="0"/>
              </a:spcBef>
              <a:spcAft>
                <a:spcPts val="0"/>
              </a:spcAft>
              <a:buClr>
                <a:schemeClr val="dk2"/>
              </a:buClr>
              <a:buSzPts val="1400"/>
              <a:buChar char="●"/>
            </a:pPr>
            <a:r>
              <a:rPr lang="es">
                <a:solidFill>
                  <a:schemeClr val="dk2"/>
                </a:solidFill>
              </a:rPr>
              <a:t>Lifting pressures concentrated across the one-quarter chord line of each panel</a:t>
            </a:r>
            <a:endParaRPr>
              <a:solidFill>
                <a:schemeClr val="dk2"/>
              </a:solidFill>
            </a:endParaRPr>
          </a:p>
          <a:p>
            <a:pPr indent="-317500" lvl="0" marL="457200" rtl="0" algn="l">
              <a:lnSpc>
                <a:spcPct val="150000"/>
              </a:lnSpc>
              <a:spcBef>
                <a:spcPts val="0"/>
              </a:spcBef>
              <a:spcAft>
                <a:spcPts val="0"/>
              </a:spcAft>
              <a:buClr>
                <a:schemeClr val="dk2"/>
              </a:buClr>
              <a:buSzPts val="1400"/>
              <a:buChar char="●"/>
            </a:pPr>
            <a:r>
              <a:rPr lang="es">
                <a:solidFill>
                  <a:schemeClr val="dk2"/>
                </a:solidFill>
              </a:rPr>
              <a:t>One control point per panel on the three-quarter chord line </a:t>
            </a:r>
            <a:endParaRPr>
              <a:solidFill>
                <a:schemeClr val="dk2"/>
              </a:solidFill>
            </a:endParaRPr>
          </a:p>
          <a:p>
            <a:pPr indent="0" lvl="0" marL="0" rtl="0" algn="l">
              <a:lnSpc>
                <a:spcPct val="150000"/>
              </a:lnSpc>
              <a:spcBef>
                <a:spcPts val="0"/>
              </a:spcBef>
              <a:spcAft>
                <a:spcPts val="0"/>
              </a:spcAft>
              <a:buNone/>
            </a:pPr>
            <a:r>
              <a:t/>
            </a:r>
            <a:endParaRPr>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9" name="Shape 1609"/>
        <p:cNvGrpSpPr/>
        <p:nvPr/>
      </p:nvGrpSpPr>
      <p:grpSpPr>
        <a:xfrm>
          <a:off x="0" y="0"/>
          <a:ext cx="0" cy="0"/>
          <a:chOff x="0" y="0"/>
          <a:chExt cx="0" cy="0"/>
        </a:xfrm>
      </p:grpSpPr>
      <p:sp>
        <p:nvSpPr>
          <p:cNvPr id="1610" name="Google Shape;1610;p69"/>
          <p:cNvSpPr txBox="1"/>
          <p:nvPr>
            <p:ph idx="4294967295" type="title"/>
          </p:nvPr>
        </p:nvSpPr>
        <p:spPr>
          <a:xfrm>
            <a:off x="620800" y="266825"/>
            <a:ext cx="4880100" cy="385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900"/>
              <a:buFont typeface="Arial"/>
              <a:buNone/>
            </a:pPr>
            <a:r>
              <a:rPr b="1" lang="es" sz="2000"/>
              <a:t>AERODYNAMIC MODELLING</a:t>
            </a:r>
            <a:endParaRPr b="1" sz="2000"/>
          </a:p>
        </p:txBody>
      </p:sp>
      <p:grpSp>
        <p:nvGrpSpPr>
          <p:cNvPr id="1611" name="Google Shape;1611;p69"/>
          <p:cNvGrpSpPr/>
          <p:nvPr/>
        </p:nvGrpSpPr>
        <p:grpSpPr>
          <a:xfrm>
            <a:off x="21898340" y="34178404"/>
            <a:ext cx="1257819" cy="2515639"/>
            <a:chOff x="1176" y="2347"/>
            <a:chExt cx="228" cy="228"/>
          </a:xfrm>
        </p:grpSpPr>
        <p:sp>
          <p:nvSpPr>
            <p:cNvPr id="1612" name="Google Shape;1612;p69"/>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13" name="Google Shape;1613;p69"/>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14" name="Google Shape;1614;p69"/>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15" name="Google Shape;1615;p69"/>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16" name="Google Shape;1616;p69"/>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17" name="Google Shape;1617;p69"/>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18" name="Google Shape;1618;p69"/>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19" name="Google Shape;1619;p69"/>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20" name="Google Shape;1620;p69"/>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21" name="Google Shape;1621;p69"/>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22" name="Google Shape;1622;p69"/>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23" name="Google Shape;1623;p69"/>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24" name="Google Shape;1624;p69"/>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25" name="Google Shape;1625;p69"/>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26" name="Google Shape;1626;p69"/>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27" name="Google Shape;1627;p69"/>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28" name="Google Shape;1628;p69"/>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29" name="Google Shape;1629;p69"/>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30" name="Google Shape;1630;p69"/>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31" name="Google Shape;1631;p69"/>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32" name="Google Shape;1632;p69"/>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33" name="Google Shape;1633;p69"/>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634" name="Google Shape;1634;p69"/>
          <p:cNvGrpSpPr/>
          <p:nvPr/>
        </p:nvGrpSpPr>
        <p:grpSpPr>
          <a:xfrm>
            <a:off x="26570818" y="37833841"/>
            <a:ext cx="1257819" cy="2515639"/>
            <a:chOff x="1176" y="2347"/>
            <a:chExt cx="228" cy="228"/>
          </a:xfrm>
        </p:grpSpPr>
        <p:sp>
          <p:nvSpPr>
            <p:cNvPr id="1635" name="Google Shape;1635;p69"/>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36" name="Google Shape;1636;p69"/>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37" name="Google Shape;1637;p69"/>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38" name="Google Shape;1638;p69"/>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39" name="Google Shape;1639;p69"/>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40" name="Google Shape;1640;p69"/>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41" name="Google Shape;1641;p69"/>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42" name="Google Shape;1642;p69"/>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43" name="Google Shape;1643;p69"/>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44" name="Google Shape;1644;p69"/>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45" name="Google Shape;1645;p69"/>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46" name="Google Shape;1646;p69"/>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47" name="Google Shape;1647;p69"/>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48" name="Google Shape;1648;p69"/>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49" name="Google Shape;1649;p69"/>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50" name="Google Shape;1650;p69"/>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51" name="Google Shape;1651;p69"/>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52" name="Google Shape;1652;p69"/>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53" name="Google Shape;1653;p69"/>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54" name="Google Shape;1654;p69"/>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55" name="Google Shape;1655;p69"/>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56" name="Google Shape;1656;p69"/>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657" name="Google Shape;1657;p69"/>
          <p:cNvGrpSpPr/>
          <p:nvPr/>
        </p:nvGrpSpPr>
        <p:grpSpPr>
          <a:xfrm>
            <a:off x="18763066" y="33709600"/>
            <a:ext cx="1257819" cy="2515639"/>
            <a:chOff x="1176" y="2347"/>
            <a:chExt cx="280" cy="228"/>
          </a:xfrm>
        </p:grpSpPr>
        <p:sp>
          <p:nvSpPr>
            <p:cNvPr id="1658" name="Google Shape;1658;p69"/>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59" name="Google Shape;1659;p69"/>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60" name="Google Shape;1660;p69"/>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61" name="Google Shape;1661;p69"/>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62" name="Google Shape;1662;p69"/>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63" name="Google Shape;1663;p69"/>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64" name="Google Shape;1664;p69"/>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65" name="Google Shape;1665;p69"/>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66" name="Google Shape;1666;p69"/>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67" name="Google Shape;1667;p69"/>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68" name="Google Shape;1668;p69"/>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69" name="Google Shape;1669;p69"/>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70" name="Google Shape;1670;p69"/>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71" name="Google Shape;1671;p69"/>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72" name="Google Shape;1672;p69"/>
            <p:cNvSpPr/>
            <p:nvPr/>
          </p:nvSpPr>
          <p:spPr>
            <a:xfrm>
              <a:off x="1436" y="2490"/>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73" name="Google Shape;1673;p69"/>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74" name="Google Shape;1674;p69"/>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75" name="Google Shape;1675;p69"/>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76" name="Google Shape;1676;p69"/>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77" name="Google Shape;1677;p69"/>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78" name="Google Shape;1678;p69"/>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79" name="Google Shape;1679;p69"/>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680" name="Google Shape;1680;p69"/>
          <p:cNvSpPr txBox="1"/>
          <p:nvPr>
            <p:ph idx="12" type="sldNum"/>
          </p:nvPr>
        </p:nvSpPr>
        <p:spPr>
          <a:xfrm>
            <a:off x="8172000" y="318875"/>
            <a:ext cx="296700" cy="281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b="1" lang="es">
                <a:solidFill>
                  <a:schemeClr val="lt1"/>
                </a:solidFill>
              </a:rPr>
              <a:t>‹#›</a:t>
            </a:fld>
            <a:endParaRPr b="1">
              <a:solidFill>
                <a:schemeClr val="lt1"/>
              </a:solidFill>
            </a:endParaRPr>
          </a:p>
        </p:txBody>
      </p:sp>
      <p:sp>
        <p:nvSpPr>
          <p:cNvPr id="1681" name="Google Shape;1681;p69"/>
          <p:cNvSpPr txBox="1"/>
          <p:nvPr/>
        </p:nvSpPr>
        <p:spPr>
          <a:xfrm>
            <a:off x="191075" y="1795475"/>
            <a:ext cx="4542000" cy="12384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2"/>
              </a:buClr>
              <a:buSzPts val="1400"/>
              <a:buChar char="●"/>
            </a:pPr>
            <a:r>
              <a:rPr lang="es">
                <a:solidFill>
                  <a:schemeClr val="dk2"/>
                </a:solidFill>
              </a:rPr>
              <a:t>14 span-wise divisions</a:t>
            </a:r>
            <a:endParaRPr>
              <a:solidFill>
                <a:schemeClr val="dk2"/>
              </a:solidFill>
            </a:endParaRPr>
          </a:p>
          <a:p>
            <a:pPr indent="0" lvl="0" marL="457200" rtl="0" algn="l">
              <a:lnSpc>
                <a:spcPct val="150000"/>
              </a:lnSpc>
              <a:spcBef>
                <a:spcPts val="0"/>
              </a:spcBef>
              <a:spcAft>
                <a:spcPts val="0"/>
              </a:spcAft>
              <a:buNone/>
            </a:pPr>
            <a:r>
              <a:t/>
            </a:r>
            <a:endParaRPr>
              <a:solidFill>
                <a:schemeClr val="dk2"/>
              </a:solidFill>
            </a:endParaRPr>
          </a:p>
          <a:p>
            <a:pPr indent="-317500" lvl="0" marL="457200" rtl="0" algn="l">
              <a:lnSpc>
                <a:spcPct val="150000"/>
              </a:lnSpc>
              <a:spcBef>
                <a:spcPts val="0"/>
              </a:spcBef>
              <a:spcAft>
                <a:spcPts val="0"/>
              </a:spcAft>
              <a:buClr>
                <a:schemeClr val="dk2"/>
              </a:buClr>
              <a:buSzPts val="1400"/>
              <a:buChar char="●"/>
            </a:pPr>
            <a:r>
              <a:rPr lang="es">
                <a:solidFill>
                  <a:schemeClr val="dk2"/>
                </a:solidFill>
              </a:rPr>
              <a:t>7 chord-wise divisions</a:t>
            </a:r>
            <a:endParaRPr>
              <a:solidFill>
                <a:schemeClr val="dk2"/>
              </a:solidFill>
            </a:endParaRPr>
          </a:p>
          <a:p>
            <a:pPr indent="0" lvl="0" marL="0" rtl="0" algn="l">
              <a:lnSpc>
                <a:spcPct val="150000"/>
              </a:lnSpc>
              <a:spcBef>
                <a:spcPts val="0"/>
              </a:spcBef>
              <a:spcAft>
                <a:spcPts val="0"/>
              </a:spcAft>
              <a:buNone/>
            </a:pPr>
            <a:r>
              <a:t/>
            </a:r>
            <a:endParaRPr>
              <a:solidFill>
                <a:schemeClr val="dk2"/>
              </a:solidFill>
            </a:endParaRPr>
          </a:p>
        </p:txBody>
      </p:sp>
      <p:sp>
        <p:nvSpPr>
          <p:cNvPr id="1682" name="Google Shape;1682;p69"/>
          <p:cNvSpPr/>
          <p:nvPr/>
        </p:nvSpPr>
        <p:spPr>
          <a:xfrm>
            <a:off x="2951325" y="1604950"/>
            <a:ext cx="296700" cy="1428900"/>
          </a:xfrm>
          <a:prstGeom prst="rightBrace">
            <a:avLst>
              <a:gd fmla="val 50000" name="adj1"/>
              <a:gd fmla="val 50000" name="adj2"/>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pic>
        <p:nvPicPr>
          <p:cNvPr id="1683" name="Google Shape;1683;p69"/>
          <p:cNvPicPr preferRelativeResize="0"/>
          <p:nvPr/>
        </p:nvPicPr>
        <p:blipFill>
          <a:blip r:embed="rId3">
            <a:alphaModFix/>
          </a:blip>
          <a:stretch>
            <a:fillRect/>
          </a:stretch>
        </p:blipFill>
        <p:spPr>
          <a:xfrm>
            <a:off x="3925725" y="1118000"/>
            <a:ext cx="4801899" cy="3765949"/>
          </a:xfrm>
          <a:prstGeom prst="rect">
            <a:avLst/>
          </a:prstGeom>
          <a:noFill/>
          <a:ln>
            <a:noFill/>
          </a:ln>
          <a:effectLst>
            <a:outerShdw blurRad="57150" rotWithShape="0" algn="bl" dir="3360000" dist="104775">
              <a:schemeClr val="dk2">
                <a:alpha val="50000"/>
              </a:scheme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7" name="Shape 1687"/>
        <p:cNvGrpSpPr/>
        <p:nvPr/>
      </p:nvGrpSpPr>
      <p:grpSpPr>
        <a:xfrm>
          <a:off x="0" y="0"/>
          <a:ext cx="0" cy="0"/>
          <a:chOff x="0" y="0"/>
          <a:chExt cx="0" cy="0"/>
        </a:xfrm>
      </p:grpSpPr>
      <p:grpSp>
        <p:nvGrpSpPr>
          <p:cNvPr id="1688" name="Google Shape;1688;p70"/>
          <p:cNvGrpSpPr/>
          <p:nvPr/>
        </p:nvGrpSpPr>
        <p:grpSpPr>
          <a:xfrm>
            <a:off x="21898340" y="34178404"/>
            <a:ext cx="1257819" cy="2515639"/>
            <a:chOff x="1176" y="2347"/>
            <a:chExt cx="228" cy="228"/>
          </a:xfrm>
        </p:grpSpPr>
        <p:sp>
          <p:nvSpPr>
            <p:cNvPr id="1689" name="Google Shape;1689;p70"/>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90" name="Google Shape;1690;p70"/>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91" name="Google Shape;1691;p70"/>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92" name="Google Shape;1692;p70"/>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93" name="Google Shape;1693;p70"/>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94" name="Google Shape;1694;p70"/>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95" name="Google Shape;1695;p70"/>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96" name="Google Shape;1696;p70"/>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97" name="Google Shape;1697;p70"/>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98" name="Google Shape;1698;p70"/>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699" name="Google Shape;1699;p70"/>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00" name="Google Shape;1700;p70"/>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01" name="Google Shape;1701;p70"/>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02" name="Google Shape;1702;p70"/>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03" name="Google Shape;1703;p70"/>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04" name="Google Shape;1704;p70"/>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05" name="Google Shape;1705;p70"/>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06" name="Google Shape;1706;p70"/>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07" name="Google Shape;1707;p70"/>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08" name="Google Shape;1708;p70"/>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09" name="Google Shape;1709;p70"/>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10" name="Google Shape;1710;p70"/>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711" name="Google Shape;1711;p70"/>
          <p:cNvGrpSpPr/>
          <p:nvPr/>
        </p:nvGrpSpPr>
        <p:grpSpPr>
          <a:xfrm>
            <a:off x="26570818" y="37833841"/>
            <a:ext cx="1257819" cy="2515639"/>
            <a:chOff x="1176" y="2347"/>
            <a:chExt cx="228" cy="228"/>
          </a:xfrm>
        </p:grpSpPr>
        <p:sp>
          <p:nvSpPr>
            <p:cNvPr id="1712" name="Google Shape;1712;p70"/>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13" name="Google Shape;1713;p70"/>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14" name="Google Shape;1714;p70"/>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15" name="Google Shape;1715;p70"/>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16" name="Google Shape;1716;p70"/>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17" name="Google Shape;1717;p70"/>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18" name="Google Shape;1718;p70"/>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19" name="Google Shape;1719;p70"/>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20" name="Google Shape;1720;p70"/>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21" name="Google Shape;1721;p70"/>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22" name="Google Shape;1722;p70"/>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23" name="Google Shape;1723;p70"/>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24" name="Google Shape;1724;p70"/>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25" name="Google Shape;1725;p70"/>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26" name="Google Shape;1726;p70"/>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27" name="Google Shape;1727;p70"/>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28" name="Google Shape;1728;p70"/>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29" name="Google Shape;1729;p70"/>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30" name="Google Shape;1730;p70"/>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31" name="Google Shape;1731;p70"/>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32" name="Google Shape;1732;p70"/>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33" name="Google Shape;1733;p70"/>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734" name="Google Shape;1734;p70"/>
          <p:cNvGrpSpPr/>
          <p:nvPr/>
        </p:nvGrpSpPr>
        <p:grpSpPr>
          <a:xfrm>
            <a:off x="18763066" y="33709600"/>
            <a:ext cx="1257819" cy="2515639"/>
            <a:chOff x="1176" y="2347"/>
            <a:chExt cx="280" cy="228"/>
          </a:xfrm>
        </p:grpSpPr>
        <p:sp>
          <p:nvSpPr>
            <p:cNvPr id="1735" name="Google Shape;1735;p70"/>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36" name="Google Shape;1736;p70"/>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37" name="Google Shape;1737;p70"/>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38" name="Google Shape;1738;p70"/>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39" name="Google Shape;1739;p70"/>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40" name="Google Shape;1740;p70"/>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41" name="Google Shape;1741;p70"/>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42" name="Google Shape;1742;p70"/>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43" name="Google Shape;1743;p70"/>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44" name="Google Shape;1744;p70"/>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45" name="Google Shape;1745;p70"/>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46" name="Google Shape;1746;p70"/>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47" name="Google Shape;1747;p70"/>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48" name="Google Shape;1748;p70"/>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49" name="Google Shape;1749;p70"/>
            <p:cNvSpPr/>
            <p:nvPr/>
          </p:nvSpPr>
          <p:spPr>
            <a:xfrm>
              <a:off x="1436" y="2490"/>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50" name="Google Shape;1750;p70"/>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51" name="Google Shape;1751;p70"/>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52" name="Google Shape;1752;p70"/>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53" name="Google Shape;1753;p70"/>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54" name="Google Shape;1754;p70"/>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55" name="Google Shape;1755;p70"/>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56" name="Google Shape;1756;p70"/>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757" name="Google Shape;1757;p70"/>
          <p:cNvSpPr txBox="1"/>
          <p:nvPr>
            <p:ph idx="12" type="sldNum"/>
          </p:nvPr>
        </p:nvSpPr>
        <p:spPr>
          <a:xfrm>
            <a:off x="8172000" y="318875"/>
            <a:ext cx="296700" cy="281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b="1" lang="es">
                <a:solidFill>
                  <a:schemeClr val="lt1"/>
                </a:solidFill>
              </a:rPr>
              <a:t>‹#›</a:t>
            </a:fld>
            <a:endParaRPr b="1">
              <a:solidFill>
                <a:schemeClr val="lt1"/>
              </a:solidFill>
            </a:endParaRPr>
          </a:p>
        </p:txBody>
      </p:sp>
      <p:sp>
        <p:nvSpPr>
          <p:cNvPr id="1758" name="Google Shape;1758;p70"/>
          <p:cNvSpPr txBox="1"/>
          <p:nvPr>
            <p:ph idx="4294967295" type="title"/>
          </p:nvPr>
        </p:nvSpPr>
        <p:spPr>
          <a:xfrm>
            <a:off x="620800" y="266825"/>
            <a:ext cx="4880100" cy="385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900"/>
              <a:buFont typeface="Arial"/>
              <a:buNone/>
            </a:pPr>
            <a:r>
              <a:rPr b="1" lang="es" sz="2000"/>
              <a:t>ANALYZED PARAMETERS</a:t>
            </a:r>
            <a:endParaRPr b="1" sz="2000"/>
          </a:p>
        </p:txBody>
      </p:sp>
      <p:sp>
        <p:nvSpPr>
          <p:cNvPr id="1759" name="Google Shape;1759;p70"/>
          <p:cNvSpPr txBox="1"/>
          <p:nvPr/>
        </p:nvSpPr>
        <p:spPr>
          <a:xfrm>
            <a:off x="4059275" y="219125"/>
            <a:ext cx="2159400" cy="480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a:solidFill>
                  <a:srgbClr val="00205B"/>
                </a:solidFill>
              </a:rPr>
              <a:t>/       Hinge stiffness</a:t>
            </a:r>
            <a:endParaRPr>
              <a:solidFill>
                <a:srgbClr val="00205B"/>
              </a:solidFill>
            </a:endParaRPr>
          </a:p>
        </p:txBody>
      </p:sp>
      <p:pic>
        <p:nvPicPr>
          <p:cNvPr id="1760" name="Google Shape;1760;p70"/>
          <p:cNvPicPr preferRelativeResize="0"/>
          <p:nvPr/>
        </p:nvPicPr>
        <p:blipFill>
          <a:blip r:embed="rId3">
            <a:alphaModFix/>
          </a:blip>
          <a:stretch>
            <a:fillRect/>
          </a:stretch>
        </p:blipFill>
        <p:spPr>
          <a:xfrm>
            <a:off x="2620249" y="1323975"/>
            <a:ext cx="3903509" cy="624200"/>
          </a:xfrm>
          <a:prstGeom prst="rect">
            <a:avLst/>
          </a:prstGeom>
          <a:noFill/>
          <a:ln>
            <a:noFill/>
          </a:ln>
        </p:spPr>
      </p:pic>
      <p:sp>
        <p:nvSpPr>
          <p:cNvPr id="1761" name="Google Shape;1761;p70"/>
          <p:cNvSpPr/>
          <p:nvPr/>
        </p:nvSpPr>
        <p:spPr>
          <a:xfrm flipH="1">
            <a:off x="3403125" y="940575"/>
            <a:ext cx="1374900" cy="207300"/>
          </a:xfrm>
          <a:prstGeom prst="roundRect">
            <a:avLst>
              <a:gd fmla="val 16667" name="adj"/>
            </a:avLst>
          </a:prstGeom>
          <a:noFill/>
          <a:ln cap="flat" cmpd="sng" w="19050">
            <a:solidFill>
              <a:srgbClr val="84BD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dk2"/>
                </a:solidFill>
              </a:rPr>
              <a:t>Hinge stiffness</a:t>
            </a:r>
            <a:endParaRPr>
              <a:solidFill>
                <a:schemeClr val="dk2"/>
              </a:solidFill>
            </a:endParaRPr>
          </a:p>
        </p:txBody>
      </p:sp>
      <p:sp>
        <p:nvSpPr>
          <p:cNvPr id="1762" name="Google Shape;1762;p70"/>
          <p:cNvSpPr/>
          <p:nvPr/>
        </p:nvSpPr>
        <p:spPr>
          <a:xfrm>
            <a:off x="3249250" y="1159650"/>
            <a:ext cx="468250" cy="416725"/>
          </a:xfrm>
          <a:custGeom>
            <a:rect b="b" l="l" r="r" t="t"/>
            <a:pathLst>
              <a:path extrusionOk="0" h="16669" w="18730">
                <a:moveTo>
                  <a:pt x="0" y="16669"/>
                </a:moveTo>
                <a:cubicBezTo>
                  <a:pt x="857" y="15288"/>
                  <a:pt x="2738" y="10486"/>
                  <a:pt x="5144" y="8382"/>
                </a:cubicBezTo>
                <a:cubicBezTo>
                  <a:pt x="7550" y="6278"/>
                  <a:pt x="12171" y="5444"/>
                  <a:pt x="14435" y="4047"/>
                </a:cubicBezTo>
                <a:cubicBezTo>
                  <a:pt x="16699" y="2650"/>
                  <a:pt x="18014" y="675"/>
                  <a:pt x="18730" y="0"/>
                </a:cubicBezTo>
              </a:path>
            </a:pathLst>
          </a:custGeom>
          <a:noFill/>
          <a:ln cap="flat" cmpd="sng" w="19050">
            <a:solidFill>
              <a:srgbClr val="84BD00"/>
            </a:solidFill>
            <a:prstDash val="solid"/>
            <a:round/>
            <a:headEnd len="med" w="med" type="stealth"/>
            <a:tailEnd len="med" w="med" type="none"/>
          </a:ln>
        </p:spPr>
      </p:sp>
      <p:pic>
        <p:nvPicPr>
          <p:cNvPr id="1763" name="Google Shape;1763;p70"/>
          <p:cNvPicPr preferRelativeResize="0"/>
          <p:nvPr/>
        </p:nvPicPr>
        <p:blipFill>
          <a:blip r:embed="rId4">
            <a:alphaModFix/>
          </a:blip>
          <a:stretch>
            <a:fillRect/>
          </a:stretch>
        </p:blipFill>
        <p:spPr>
          <a:xfrm>
            <a:off x="2901096" y="2515121"/>
            <a:ext cx="3341825" cy="792000"/>
          </a:xfrm>
          <a:prstGeom prst="rect">
            <a:avLst/>
          </a:prstGeom>
          <a:noFill/>
          <a:ln>
            <a:noFill/>
          </a:ln>
        </p:spPr>
      </p:pic>
      <p:graphicFrame>
        <p:nvGraphicFramePr>
          <p:cNvPr id="1764" name="Google Shape;1764;p70"/>
          <p:cNvGraphicFramePr/>
          <p:nvPr/>
        </p:nvGraphicFramePr>
        <p:xfrm>
          <a:off x="1003394" y="3874075"/>
          <a:ext cx="3000000" cy="3000000"/>
        </p:xfrm>
        <a:graphic>
          <a:graphicData uri="http://schemas.openxmlformats.org/drawingml/2006/table">
            <a:tbl>
              <a:tblPr bandRow="1" firstRow="1">
                <a:noFill/>
                <a:tableStyleId>{8675D2BE-1712-43B8-8BF7-5352FB2FB396}</a:tableStyleId>
              </a:tblPr>
              <a:tblGrid>
                <a:gridCol w="551500"/>
                <a:gridCol w="597175"/>
                <a:gridCol w="668600"/>
                <a:gridCol w="654300"/>
                <a:gridCol w="677150"/>
                <a:gridCol w="633025"/>
                <a:gridCol w="602775"/>
                <a:gridCol w="597125"/>
                <a:gridCol w="597200"/>
                <a:gridCol w="590000"/>
                <a:gridCol w="834950"/>
              </a:tblGrid>
              <a:tr h="245850">
                <a:tc gridSpan="11">
                  <a:txBody>
                    <a:bodyPr/>
                    <a:lstStyle/>
                    <a:p>
                      <a:pPr indent="0" lvl="0" marL="0" marR="0" rtl="0" algn="ctr">
                        <a:spcBef>
                          <a:spcPts val="0"/>
                        </a:spcBef>
                        <a:spcAft>
                          <a:spcPts val="0"/>
                        </a:spcAft>
                        <a:buNone/>
                      </a:pPr>
                      <a:r>
                        <a:rPr lang="es" sz="900"/>
                        <a:t>Chosen stiffness values [Nm/rad]</a:t>
                      </a:r>
                      <a:endParaRPr sz="1100"/>
                    </a:p>
                  </a:txBody>
                  <a:tcPr marT="34300" marB="34300" marR="68600" marL="68600">
                    <a:solidFill>
                      <a:srgbClr val="00205B"/>
                    </a:solidFill>
                  </a:tcPr>
                </a:tc>
                <a:tc hMerge="1"/>
                <a:tc hMerge="1"/>
                <a:tc hMerge="1"/>
                <a:tc hMerge="1"/>
                <a:tc hMerge="1"/>
                <a:tc hMerge="1"/>
                <a:tc hMerge="1"/>
                <a:tc hMerge="1"/>
                <a:tc hMerge="1"/>
                <a:tc hMerge="1"/>
              </a:tr>
              <a:tr h="245850">
                <a:tc>
                  <a:txBody>
                    <a:bodyPr/>
                    <a:lstStyle/>
                    <a:p>
                      <a:pPr indent="0" lvl="0" marL="0" marR="0" rtl="0" algn="ctr">
                        <a:spcBef>
                          <a:spcPts val="0"/>
                        </a:spcBef>
                        <a:spcAft>
                          <a:spcPts val="0"/>
                        </a:spcAft>
                        <a:buNone/>
                      </a:pPr>
                      <a:r>
                        <a:rPr lang="es" sz="900">
                          <a:solidFill>
                            <a:srgbClr val="595959"/>
                          </a:solidFill>
                        </a:rPr>
                        <a:t>1e3</a:t>
                      </a:r>
                      <a:endParaRPr sz="900">
                        <a:solidFill>
                          <a:srgbClr val="595959"/>
                        </a:solidFill>
                      </a:endParaRPr>
                    </a:p>
                  </a:txBody>
                  <a:tcPr marT="34300" marB="34300" marR="68600" marL="68600"/>
                </a:tc>
                <a:tc>
                  <a:txBody>
                    <a:bodyPr/>
                    <a:lstStyle/>
                    <a:p>
                      <a:pPr indent="0" lvl="0" marL="0" marR="0" rtl="0" algn="ctr">
                        <a:spcBef>
                          <a:spcPts val="0"/>
                        </a:spcBef>
                        <a:spcAft>
                          <a:spcPts val="0"/>
                        </a:spcAft>
                        <a:buNone/>
                      </a:pPr>
                      <a:r>
                        <a:rPr lang="es" sz="900">
                          <a:solidFill>
                            <a:srgbClr val="595959"/>
                          </a:solidFill>
                        </a:rPr>
                        <a:t>1e4</a:t>
                      </a:r>
                      <a:endParaRPr sz="900">
                        <a:solidFill>
                          <a:srgbClr val="595959"/>
                        </a:solidFill>
                      </a:endParaRPr>
                    </a:p>
                  </a:txBody>
                  <a:tcPr marT="34300" marB="34300" marR="68600" marL="68600"/>
                </a:tc>
                <a:tc>
                  <a:txBody>
                    <a:bodyPr/>
                    <a:lstStyle/>
                    <a:p>
                      <a:pPr indent="0" lvl="0" marL="0" marR="0" rtl="0" algn="ctr">
                        <a:spcBef>
                          <a:spcPts val="0"/>
                        </a:spcBef>
                        <a:spcAft>
                          <a:spcPts val="0"/>
                        </a:spcAft>
                        <a:buNone/>
                      </a:pPr>
                      <a:r>
                        <a:rPr lang="es" sz="900">
                          <a:solidFill>
                            <a:srgbClr val="595959"/>
                          </a:solidFill>
                        </a:rPr>
                        <a:t>5e4</a:t>
                      </a:r>
                      <a:endParaRPr sz="900">
                        <a:solidFill>
                          <a:srgbClr val="595959"/>
                        </a:solidFill>
                      </a:endParaRPr>
                    </a:p>
                  </a:txBody>
                  <a:tcPr marT="34300" marB="34300" marR="68600" marL="68600"/>
                </a:tc>
                <a:tc>
                  <a:txBody>
                    <a:bodyPr/>
                    <a:lstStyle/>
                    <a:p>
                      <a:pPr indent="0" lvl="0" marL="0" marR="0" rtl="0" algn="ctr">
                        <a:spcBef>
                          <a:spcPts val="0"/>
                        </a:spcBef>
                        <a:spcAft>
                          <a:spcPts val="0"/>
                        </a:spcAft>
                        <a:buNone/>
                      </a:pPr>
                      <a:r>
                        <a:rPr lang="es" sz="900">
                          <a:solidFill>
                            <a:srgbClr val="595959"/>
                          </a:solidFill>
                        </a:rPr>
                        <a:t>1e5</a:t>
                      </a:r>
                      <a:endParaRPr sz="900">
                        <a:solidFill>
                          <a:srgbClr val="595959"/>
                        </a:solidFill>
                      </a:endParaRPr>
                    </a:p>
                  </a:txBody>
                  <a:tcPr marT="34300" marB="34300" marR="68600" marL="68600"/>
                </a:tc>
                <a:tc>
                  <a:txBody>
                    <a:bodyPr/>
                    <a:lstStyle/>
                    <a:p>
                      <a:pPr indent="0" lvl="0" marL="0" marR="0" rtl="0" algn="ctr">
                        <a:spcBef>
                          <a:spcPts val="0"/>
                        </a:spcBef>
                        <a:spcAft>
                          <a:spcPts val="0"/>
                        </a:spcAft>
                        <a:buNone/>
                      </a:pPr>
                      <a:r>
                        <a:rPr lang="es" sz="900">
                          <a:solidFill>
                            <a:srgbClr val="595959"/>
                          </a:solidFill>
                        </a:rPr>
                        <a:t>5e5</a:t>
                      </a:r>
                      <a:endParaRPr sz="900">
                        <a:solidFill>
                          <a:srgbClr val="595959"/>
                        </a:solidFill>
                      </a:endParaRPr>
                    </a:p>
                  </a:txBody>
                  <a:tcPr marT="34300" marB="34300" marR="68600" marL="68600"/>
                </a:tc>
                <a:tc>
                  <a:txBody>
                    <a:bodyPr/>
                    <a:lstStyle/>
                    <a:p>
                      <a:pPr indent="0" lvl="0" marL="0" marR="0" rtl="0" algn="ctr">
                        <a:spcBef>
                          <a:spcPts val="0"/>
                        </a:spcBef>
                        <a:spcAft>
                          <a:spcPts val="0"/>
                        </a:spcAft>
                        <a:buNone/>
                      </a:pPr>
                      <a:r>
                        <a:rPr lang="es" sz="900">
                          <a:solidFill>
                            <a:srgbClr val="595959"/>
                          </a:solidFill>
                        </a:rPr>
                        <a:t>1e6</a:t>
                      </a:r>
                      <a:endParaRPr sz="900">
                        <a:solidFill>
                          <a:srgbClr val="595959"/>
                        </a:solidFill>
                      </a:endParaRPr>
                    </a:p>
                  </a:txBody>
                  <a:tcPr marT="34300" marB="34300" marR="68600" marL="68600"/>
                </a:tc>
                <a:tc>
                  <a:txBody>
                    <a:bodyPr/>
                    <a:lstStyle/>
                    <a:p>
                      <a:pPr indent="0" lvl="0" marL="0" marR="0" rtl="0" algn="ctr">
                        <a:spcBef>
                          <a:spcPts val="0"/>
                        </a:spcBef>
                        <a:spcAft>
                          <a:spcPts val="0"/>
                        </a:spcAft>
                        <a:buNone/>
                      </a:pPr>
                      <a:r>
                        <a:rPr lang="es" sz="900">
                          <a:solidFill>
                            <a:srgbClr val="595959"/>
                          </a:solidFill>
                        </a:rPr>
                        <a:t>5e6</a:t>
                      </a:r>
                      <a:endParaRPr sz="900">
                        <a:solidFill>
                          <a:srgbClr val="595959"/>
                        </a:solidFill>
                      </a:endParaRPr>
                    </a:p>
                  </a:txBody>
                  <a:tcPr marT="34300" marB="34300" marR="68600" marL="68600"/>
                </a:tc>
                <a:tc>
                  <a:txBody>
                    <a:bodyPr/>
                    <a:lstStyle/>
                    <a:p>
                      <a:pPr indent="0" lvl="0" marL="0" marR="0" rtl="0" algn="ctr">
                        <a:spcBef>
                          <a:spcPts val="0"/>
                        </a:spcBef>
                        <a:spcAft>
                          <a:spcPts val="0"/>
                        </a:spcAft>
                        <a:buNone/>
                      </a:pPr>
                      <a:r>
                        <a:rPr lang="es" sz="900">
                          <a:solidFill>
                            <a:srgbClr val="595959"/>
                          </a:solidFill>
                        </a:rPr>
                        <a:t>1e7</a:t>
                      </a:r>
                      <a:endParaRPr sz="900">
                        <a:solidFill>
                          <a:srgbClr val="595959"/>
                        </a:solidFill>
                      </a:endParaRPr>
                    </a:p>
                  </a:txBody>
                  <a:tcPr marT="34300" marB="34300" marR="68600" marL="68600"/>
                </a:tc>
                <a:tc>
                  <a:txBody>
                    <a:bodyPr/>
                    <a:lstStyle/>
                    <a:p>
                      <a:pPr indent="0" lvl="0" marL="0" marR="0" rtl="0" algn="ctr">
                        <a:spcBef>
                          <a:spcPts val="0"/>
                        </a:spcBef>
                        <a:spcAft>
                          <a:spcPts val="0"/>
                        </a:spcAft>
                        <a:buNone/>
                      </a:pPr>
                      <a:r>
                        <a:rPr lang="es" sz="900">
                          <a:solidFill>
                            <a:srgbClr val="595959"/>
                          </a:solidFill>
                        </a:rPr>
                        <a:t>5e7</a:t>
                      </a:r>
                      <a:endParaRPr sz="900">
                        <a:solidFill>
                          <a:srgbClr val="595959"/>
                        </a:solidFill>
                      </a:endParaRPr>
                    </a:p>
                  </a:txBody>
                  <a:tcPr marT="34300" marB="34300" marR="68600" marL="68600"/>
                </a:tc>
                <a:tc>
                  <a:txBody>
                    <a:bodyPr/>
                    <a:lstStyle/>
                    <a:p>
                      <a:pPr indent="0" lvl="0" marL="0" marR="0" rtl="0" algn="ctr">
                        <a:spcBef>
                          <a:spcPts val="0"/>
                        </a:spcBef>
                        <a:spcAft>
                          <a:spcPts val="0"/>
                        </a:spcAft>
                        <a:buNone/>
                      </a:pPr>
                      <a:r>
                        <a:rPr lang="es" sz="900">
                          <a:solidFill>
                            <a:srgbClr val="595959"/>
                          </a:solidFill>
                        </a:rPr>
                        <a:t>1e8</a:t>
                      </a:r>
                      <a:endParaRPr sz="900">
                        <a:solidFill>
                          <a:srgbClr val="595959"/>
                        </a:solidFill>
                      </a:endParaRPr>
                    </a:p>
                  </a:txBody>
                  <a:tcPr marT="34300" marB="34300" marR="68600" marL="68600"/>
                </a:tc>
                <a:tc>
                  <a:txBody>
                    <a:bodyPr/>
                    <a:lstStyle/>
                    <a:p>
                      <a:pPr indent="0" lvl="0" marL="0" marR="0" rtl="0" algn="ctr">
                        <a:spcBef>
                          <a:spcPts val="0"/>
                        </a:spcBef>
                        <a:spcAft>
                          <a:spcPts val="0"/>
                        </a:spcAft>
                        <a:buNone/>
                      </a:pPr>
                      <a:r>
                        <a:rPr b="1" lang="es" sz="900">
                          <a:solidFill>
                            <a:srgbClr val="595959"/>
                          </a:solidFill>
                        </a:rPr>
                        <a:t>Hingeless</a:t>
                      </a:r>
                      <a:endParaRPr b="1" sz="900">
                        <a:solidFill>
                          <a:srgbClr val="595959"/>
                        </a:solidFill>
                      </a:endParaRPr>
                    </a:p>
                  </a:txBody>
                  <a:tcPr marT="34300" marB="34300" marR="68600" marL="68600"/>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8" name="Shape 1768"/>
        <p:cNvGrpSpPr/>
        <p:nvPr/>
      </p:nvGrpSpPr>
      <p:grpSpPr>
        <a:xfrm>
          <a:off x="0" y="0"/>
          <a:ext cx="0" cy="0"/>
          <a:chOff x="0" y="0"/>
          <a:chExt cx="0" cy="0"/>
        </a:xfrm>
      </p:grpSpPr>
      <p:grpSp>
        <p:nvGrpSpPr>
          <p:cNvPr id="1769" name="Google Shape;1769;p71"/>
          <p:cNvGrpSpPr/>
          <p:nvPr/>
        </p:nvGrpSpPr>
        <p:grpSpPr>
          <a:xfrm>
            <a:off x="21898340" y="34178404"/>
            <a:ext cx="1257819" cy="2515639"/>
            <a:chOff x="1176" y="2347"/>
            <a:chExt cx="228" cy="228"/>
          </a:xfrm>
        </p:grpSpPr>
        <p:sp>
          <p:nvSpPr>
            <p:cNvPr id="1770" name="Google Shape;1770;p71"/>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71" name="Google Shape;1771;p71"/>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72" name="Google Shape;1772;p71"/>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73" name="Google Shape;1773;p71"/>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74" name="Google Shape;1774;p71"/>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75" name="Google Shape;1775;p71"/>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76" name="Google Shape;1776;p71"/>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77" name="Google Shape;1777;p71"/>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78" name="Google Shape;1778;p71"/>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79" name="Google Shape;1779;p71"/>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80" name="Google Shape;1780;p71"/>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81" name="Google Shape;1781;p71"/>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82" name="Google Shape;1782;p71"/>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83" name="Google Shape;1783;p71"/>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84" name="Google Shape;1784;p71"/>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85" name="Google Shape;1785;p71"/>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86" name="Google Shape;1786;p71"/>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87" name="Google Shape;1787;p71"/>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88" name="Google Shape;1788;p71"/>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89" name="Google Shape;1789;p71"/>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90" name="Google Shape;1790;p71"/>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91" name="Google Shape;1791;p71"/>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792" name="Google Shape;1792;p71"/>
          <p:cNvGrpSpPr/>
          <p:nvPr/>
        </p:nvGrpSpPr>
        <p:grpSpPr>
          <a:xfrm>
            <a:off x="26570818" y="37833841"/>
            <a:ext cx="1257819" cy="2515639"/>
            <a:chOff x="1176" y="2347"/>
            <a:chExt cx="228" cy="228"/>
          </a:xfrm>
        </p:grpSpPr>
        <p:sp>
          <p:nvSpPr>
            <p:cNvPr id="1793" name="Google Shape;1793;p71"/>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94" name="Google Shape;1794;p71"/>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95" name="Google Shape;1795;p71"/>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96" name="Google Shape;1796;p71"/>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97" name="Google Shape;1797;p71"/>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98" name="Google Shape;1798;p71"/>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799" name="Google Shape;1799;p71"/>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00" name="Google Shape;1800;p71"/>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01" name="Google Shape;1801;p71"/>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02" name="Google Shape;1802;p71"/>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03" name="Google Shape;1803;p71"/>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04" name="Google Shape;1804;p71"/>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05" name="Google Shape;1805;p71"/>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06" name="Google Shape;1806;p71"/>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07" name="Google Shape;1807;p71"/>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08" name="Google Shape;1808;p71"/>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09" name="Google Shape;1809;p71"/>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10" name="Google Shape;1810;p71"/>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11" name="Google Shape;1811;p71"/>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12" name="Google Shape;1812;p71"/>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13" name="Google Shape;1813;p71"/>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14" name="Google Shape;1814;p71"/>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815" name="Google Shape;1815;p71"/>
          <p:cNvGrpSpPr/>
          <p:nvPr/>
        </p:nvGrpSpPr>
        <p:grpSpPr>
          <a:xfrm>
            <a:off x="18763066" y="33709600"/>
            <a:ext cx="1257819" cy="2515639"/>
            <a:chOff x="1176" y="2347"/>
            <a:chExt cx="280" cy="228"/>
          </a:xfrm>
        </p:grpSpPr>
        <p:sp>
          <p:nvSpPr>
            <p:cNvPr id="1816" name="Google Shape;1816;p71"/>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17" name="Google Shape;1817;p71"/>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18" name="Google Shape;1818;p71"/>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19" name="Google Shape;1819;p71"/>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20" name="Google Shape;1820;p71"/>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21" name="Google Shape;1821;p71"/>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22" name="Google Shape;1822;p71"/>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23" name="Google Shape;1823;p71"/>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24" name="Google Shape;1824;p71"/>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25" name="Google Shape;1825;p71"/>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26" name="Google Shape;1826;p71"/>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27" name="Google Shape;1827;p71"/>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28" name="Google Shape;1828;p71"/>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29" name="Google Shape;1829;p71"/>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30" name="Google Shape;1830;p71"/>
            <p:cNvSpPr/>
            <p:nvPr/>
          </p:nvSpPr>
          <p:spPr>
            <a:xfrm>
              <a:off x="1436" y="2490"/>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31" name="Google Shape;1831;p71"/>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32" name="Google Shape;1832;p71"/>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33" name="Google Shape;1833;p71"/>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34" name="Google Shape;1834;p71"/>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35" name="Google Shape;1835;p71"/>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36" name="Google Shape;1836;p71"/>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37" name="Google Shape;1837;p71"/>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838" name="Google Shape;1838;p71"/>
          <p:cNvSpPr txBox="1"/>
          <p:nvPr>
            <p:ph idx="12" type="sldNum"/>
          </p:nvPr>
        </p:nvSpPr>
        <p:spPr>
          <a:xfrm>
            <a:off x="8172000" y="318875"/>
            <a:ext cx="296700" cy="281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b="1" lang="es">
                <a:solidFill>
                  <a:schemeClr val="lt1"/>
                </a:solidFill>
              </a:rPr>
              <a:t>‹#›</a:t>
            </a:fld>
            <a:endParaRPr b="1">
              <a:solidFill>
                <a:schemeClr val="lt1"/>
              </a:solidFill>
            </a:endParaRPr>
          </a:p>
        </p:txBody>
      </p:sp>
      <p:sp>
        <p:nvSpPr>
          <p:cNvPr id="1839" name="Google Shape;1839;p71"/>
          <p:cNvSpPr txBox="1"/>
          <p:nvPr>
            <p:ph idx="4294967295" type="title"/>
          </p:nvPr>
        </p:nvSpPr>
        <p:spPr>
          <a:xfrm>
            <a:off x="620800" y="266825"/>
            <a:ext cx="4880100" cy="385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900"/>
              <a:buFont typeface="Arial"/>
              <a:buNone/>
            </a:pPr>
            <a:r>
              <a:rPr b="1" lang="es" sz="2000"/>
              <a:t>ANALYZED PARAMETERS</a:t>
            </a:r>
            <a:endParaRPr b="1" sz="2000"/>
          </a:p>
        </p:txBody>
      </p:sp>
      <p:sp>
        <p:nvSpPr>
          <p:cNvPr id="1840" name="Google Shape;1840;p71"/>
          <p:cNvSpPr txBox="1"/>
          <p:nvPr/>
        </p:nvSpPr>
        <p:spPr>
          <a:xfrm>
            <a:off x="4059275" y="219125"/>
            <a:ext cx="2159400" cy="480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a:solidFill>
                  <a:srgbClr val="00205B"/>
                </a:solidFill>
              </a:rPr>
              <a:t>/       Hinge position</a:t>
            </a:r>
            <a:endParaRPr>
              <a:solidFill>
                <a:srgbClr val="00205B"/>
              </a:solidFill>
            </a:endParaRPr>
          </a:p>
        </p:txBody>
      </p:sp>
      <p:pic>
        <p:nvPicPr>
          <p:cNvPr id="1841" name="Google Shape;1841;p71"/>
          <p:cNvPicPr preferRelativeResize="0"/>
          <p:nvPr/>
        </p:nvPicPr>
        <p:blipFill>
          <a:blip r:embed="rId3">
            <a:alphaModFix/>
          </a:blip>
          <a:stretch>
            <a:fillRect/>
          </a:stretch>
        </p:blipFill>
        <p:spPr>
          <a:xfrm>
            <a:off x="2620249" y="1009675"/>
            <a:ext cx="3903509" cy="624200"/>
          </a:xfrm>
          <a:prstGeom prst="rect">
            <a:avLst/>
          </a:prstGeom>
          <a:noFill/>
          <a:ln>
            <a:noFill/>
          </a:ln>
        </p:spPr>
      </p:pic>
      <p:cxnSp>
        <p:nvCxnSpPr>
          <p:cNvPr id="1842" name="Google Shape;1842;p71"/>
          <p:cNvCxnSpPr/>
          <p:nvPr/>
        </p:nvCxnSpPr>
        <p:spPr>
          <a:xfrm>
            <a:off x="3242100" y="1809975"/>
            <a:ext cx="1278900" cy="4500"/>
          </a:xfrm>
          <a:prstGeom prst="straightConnector1">
            <a:avLst/>
          </a:prstGeom>
          <a:noFill/>
          <a:ln cap="flat" cmpd="sng" w="19050">
            <a:solidFill>
              <a:schemeClr val="dk2"/>
            </a:solidFill>
            <a:prstDash val="solid"/>
            <a:round/>
            <a:headEnd len="med" w="med" type="triangle"/>
            <a:tailEnd len="med" w="med" type="triangle"/>
          </a:ln>
        </p:spPr>
      </p:cxnSp>
      <p:cxnSp>
        <p:nvCxnSpPr>
          <p:cNvPr id="1843" name="Google Shape;1843;p71"/>
          <p:cNvCxnSpPr/>
          <p:nvPr/>
        </p:nvCxnSpPr>
        <p:spPr>
          <a:xfrm>
            <a:off x="3242100" y="1435900"/>
            <a:ext cx="0" cy="371400"/>
          </a:xfrm>
          <a:prstGeom prst="straightConnector1">
            <a:avLst/>
          </a:prstGeom>
          <a:noFill/>
          <a:ln cap="flat" cmpd="sng" w="19050">
            <a:solidFill>
              <a:srgbClr val="92D050"/>
            </a:solidFill>
            <a:prstDash val="dash"/>
            <a:round/>
            <a:headEnd len="med" w="med" type="none"/>
            <a:tailEnd len="med" w="med" type="none"/>
          </a:ln>
        </p:spPr>
      </p:cxnSp>
      <p:cxnSp>
        <p:nvCxnSpPr>
          <p:cNvPr id="1844" name="Google Shape;1844;p71"/>
          <p:cNvCxnSpPr/>
          <p:nvPr/>
        </p:nvCxnSpPr>
        <p:spPr>
          <a:xfrm flipH="1">
            <a:off x="4513675" y="1363300"/>
            <a:ext cx="2400" cy="451200"/>
          </a:xfrm>
          <a:prstGeom prst="straightConnector1">
            <a:avLst/>
          </a:prstGeom>
          <a:noFill/>
          <a:ln cap="flat" cmpd="sng" w="19050">
            <a:solidFill>
              <a:srgbClr val="92D050"/>
            </a:solidFill>
            <a:prstDash val="dash"/>
            <a:round/>
            <a:headEnd len="med" w="med" type="none"/>
            <a:tailEnd len="med" w="med" type="none"/>
          </a:ln>
        </p:spPr>
      </p:cxnSp>
      <p:sp>
        <p:nvSpPr>
          <p:cNvPr id="1845" name="Google Shape;1845;p71"/>
          <p:cNvSpPr/>
          <p:nvPr/>
        </p:nvSpPr>
        <p:spPr>
          <a:xfrm flipH="1">
            <a:off x="3194100" y="2021675"/>
            <a:ext cx="1374900" cy="2073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dk2"/>
                </a:solidFill>
              </a:rPr>
              <a:t>Hinge position</a:t>
            </a:r>
            <a:endParaRPr>
              <a:solidFill>
                <a:schemeClr val="dk2"/>
              </a:solidFill>
            </a:endParaRPr>
          </a:p>
        </p:txBody>
      </p:sp>
      <p:pic>
        <p:nvPicPr>
          <p:cNvPr id="1846" name="Google Shape;1846;p71"/>
          <p:cNvPicPr preferRelativeResize="0"/>
          <p:nvPr/>
        </p:nvPicPr>
        <p:blipFill>
          <a:blip r:embed="rId4">
            <a:alphaModFix/>
          </a:blip>
          <a:stretch>
            <a:fillRect/>
          </a:stretch>
        </p:blipFill>
        <p:spPr>
          <a:xfrm>
            <a:off x="1749063" y="3912250"/>
            <a:ext cx="5400675" cy="933450"/>
          </a:xfrm>
          <a:prstGeom prst="rect">
            <a:avLst/>
          </a:prstGeom>
          <a:noFill/>
          <a:ln>
            <a:noFill/>
          </a:ln>
        </p:spPr>
      </p:pic>
      <p:pic>
        <p:nvPicPr>
          <p:cNvPr id="1847" name="Google Shape;1847;p71"/>
          <p:cNvPicPr preferRelativeResize="0"/>
          <p:nvPr/>
        </p:nvPicPr>
        <p:blipFill>
          <a:blip r:embed="rId5">
            <a:alphaModFix/>
          </a:blip>
          <a:stretch>
            <a:fillRect/>
          </a:stretch>
        </p:blipFill>
        <p:spPr>
          <a:xfrm>
            <a:off x="1655970" y="2655795"/>
            <a:ext cx="3181602" cy="624200"/>
          </a:xfrm>
          <a:prstGeom prst="rect">
            <a:avLst/>
          </a:prstGeom>
          <a:noFill/>
          <a:ln>
            <a:noFill/>
          </a:ln>
        </p:spPr>
      </p:pic>
      <p:sp>
        <p:nvSpPr>
          <p:cNvPr id="1848" name="Google Shape;1848;p71"/>
          <p:cNvSpPr/>
          <p:nvPr/>
        </p:nvSpPr>
        <p:spPr>
          <a:xfrm>
            <a:off x="5075025" y="2180425"/>
            <a:ext cx="212100" cy="15156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9" name="Google Shape;1849;p71"/>
          <p:cNvPicPr preferRelativeResize="0"/>
          <p:nvPr/>
        </p:nvPicPr>
        <p:blipFill>
          <a:blip r:embed="rId6">
            <a:alphaModFix/>
          </a:blip>
          <a:stretch>
            <a:fillRect/>
          </a:stretch>
        </p:blipFill>
        <p:spPr>
          <a:xfrm>
            <a:off x="5456950" y="2281000"/>
            <a:ext cx="1752600" cy="1314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3" name="Shape 1853"/>
        <p:cNvGrpSpPr/>
        <p:nvPr/>
      </p:nvGrpSpPr>
      <p:grpSpPr>
        <a:xfrm>
          <a:off x="0" y="0"/>
          <a:ext cx="0" cy="0"/>
          <a:chOff x="0" y="0"/>
          <a:chExt cx="0" cy="0"/>
        </a:xfrm>
      </p:grpSpPr>
      <p:grpSp>
        <p:nvGrpSpPr>
          <p:cNvPr id="1854" name="Google Shape;1854;p72"/>
          <p:cNvGrpSpPr/>
          <p:nvPr/>
        </p:nvGrpSpPr>
        <p:grpSpPr>
          <a:xfrm>
            <a:off x="21898340" y="34178404"/>
            <a:ext cx="1257819" cy="2515639"/>
            <a:chOff x="1176" y="2347"/>
            <a:chExt cx="228" cy="228"/>
          </a:xfrm>
        </p:grpSpPr>
        <p:sp>
          <p:nvSpPr>
            <p:cNvPr id="1855" name="Google Shape;1855;p72"/>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56" name="Google Shape;1856;p72"/>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57" name="Google Shape;1857;p72"/>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58" name="Google Shape;1858;p72"/>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59" name="Google Shape;1859;p72"/>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60" name="Google Shape;1860;p72"/>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61" name="Google Shape;1861;p72"/>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62" name="Google Shape;1862;p72"/>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63" name="Google Shape;1863;p72"/>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64" name="Google Shape;1864;p72"/>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65" name="Google Shape;1865;p72"/>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66" name="Google Shape;1866;p72"/>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67" name="Google Shape;1867;p72"/>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68" name="Google Shape;1868;p72"/>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69" name="Google Shape;1869;p72"/>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70" name="Google Shape;1870;p72"/>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71" name="Google Shape;1871;p72"/>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72" name="Google Shape;1872;p72"/>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73" name="Google Shape;1873;p72"/>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74" name="Google Shape;1874;p72"/>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75" name="Google Shape;1875;p72"/>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76" name="Google Shape;1876;p72"/>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877" name="Google Shape;1877;p72"/>
          <p:cNvGrpSpPr/>
          <p:nvPr/>
        </p:nvGrpSpPr>
        <p:grpSpPr>
          <a:xfrm>
            <a:off x="26570818" y="37833841"/>
            <a:ext cx="1257819" cy="2515639"/>
            <a:chOff x="1176" y="2347"/>
            <a:chExt cx="228" cy="228"/>
          </a:xfrm>
        </p:grpSpPr>
        <p:sp>
          <p:nvSpPr>
            <p:cNvPr id="1878" name="Google Shape;1878;p72"/>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79" name="Google Shape;1879;p72"/>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80" name="Google Shape;1880;p72"/>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81" name="Google Shape;1881;p72"/>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82" name="Google Shape;1882;p72"/>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83" name="Google Shape;1883;p72"/>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84" name="Google Shape;1884;p72"/>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85" name="Google Shape;1885;p72"/>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86" name="Google Shape;1886;p72"/>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87" name="Google Shape;1887;p72"/>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88" name="Google Shape;1888;p72"/>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89" name="Google Shape;1889;p72"/>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90" name="Google Shape;1890;p72"/>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91" name="Google Shape;1891;p72"/>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92" name="Google Shape;1892;p72"/>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93" name="Google Shape;1893;p72"/>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94" name="Google Shape;1894;p72"/>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95" name="Google Shape;1895;p72"/>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96" name="Google Shape;1896;p72"/>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97" name="Google Shape;1897;p72"/>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98" name="Google Shape;1898;p72"/>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899" name="Google Shape;1899;p72"/>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900" name="Google Shape;1900;p72"/>
          <p:cNvGrpSpPr/>
          <p:nvPr/>
        </p:nvGrpSpPr>
        <p:grpSpPr>
          <a:xfrm>
            <a:off x="18763066" y="33709600"/>
            <a:ext cx="1257819" cy="2515639"/>
            <a:chOff x="1176" y="2347"/>
            <a:chExt cx="280" cy="228"/>
          </a:xfrm>
        </p:grpSpPr>
        <p:sp>
          <p:nvSpPr>
            <p:cNvPr id="1901" name="Google Shape;1901;p72"/>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02" name="Google Shape;1902;p72"/>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03" name="Google Shape;1903;p72"/>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04" name="Google Shape;1904;p72"/>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05" name="Google Shape;1905;p72"/>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06" name="Google Shape;1906;p72"/>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07" name="Google Shape;1907;p72"/>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08" name="Google Shape;1908;p72"/>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09" name="Google Shape;1909;p72"/>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10" name="Google Shape;1910;p72"/>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11" name="Google Shape;1911;p72"/>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12" name="Google Shape;1912;p72"/>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13" name="Google Shape;1913;p72"/>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14" name="Google Shape;1914;p72"/>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15" name="Google Shape;1915;p72"/>
            <p:cNvSpPr/>
            <p:nvPr/>
          </p:nvSpPr>
          <p:spPr>
            <a:xfrm>
              <a:off x="1436" y="2490"/>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16" name="Google Shape;1916;p72"/>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17" name="Google Shape;1917;p72"/>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18" name="Google Shape;1918;p72"/>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19" name="Google Shape;1919;p72"/>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20" name="Google Shape;1920;p72"/>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21" name="Google Shape;1921;p72"/>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22" name="Google Shape;1922;p72"/>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923" name="Google Shape;1923;p72"/>
          <p:cNvSpPr txBox="1"/>
          <p:nvPr>
            <p:ph idx="12" type="sldNum"/>
          </p:nvPr>
        </p:nvSpPr>
        <p:spPr>
          <a:xfrm>
            <a:off x="8172000" y="318875"/>
            <a:ext cx="296700" cy="281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b="1" lang="es">
                <a:solidFill>
                  <a:schemeClr val="lt1"/>
                </a:solidFill>
              </a:rPr>
              <a:t>‹#›</a:t>
            </a:fld>
            <a:endParaRPr b="1">
              <a:solidFill>
                <a:schemeClr val="lt1"/>
              </a:solidFill>
            </a:endParaRPr>
          </a:p>
        </p:txBody>
      </p:sp>
      <p:sp>
        <p:nvSpPr>
          <p:cNvPr id="1924" name="Google Shape;1924;p72"/>
          <p:cNvSpPr txBox="1"/>
          <p:nvPr>
            <p:ph idx="4294967295" type="title"/>
          </p:nvPr>
        </p:nvSpPr>
        <p:spPr>
          <a:xfrm>
            <a:off x="620800" y="266825"/>
            <a:ext cx="4880100" cy="385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900"/>
              <a:buFont typeface="Arial"/>
              <a:buNone/>
            </a:pPr>
            <a:r>
              <a:rPr b="1" lang="es" sz="2000"/>
              <a:t>MODAL ANALYSIS</a:t>
            </a:r>
            <a:endParaRPr b="1" sz="2000"/>
          </a:p>
        </p:txBody>
      </p:sp>
      <p:pic>
        <p:nvPicPr>
          <p:cNvPr id="1925" name="Google Shape;1925;p72"/>
          <p:cNvPicPr preferRelativeResize="0"/>
          <p:nvPr/>
        </p:nvPicPr>
        <p:blipFill>
          <a:blip r:embed="rId3">
            <a:alphaModFix/>
          </a:blip>
          <a:stretch>
            <a:fillRect/>
          </a:stretch>
        </p:blipFill>
        <p:spPr>
          <a:xfrm>
            <a:off x="1169982" y="1871619"/>
            <a:ext cx="3867125" cy="1524675"/>
          </a:xfrm>
          <a:prstGeom prst="rect">
            <a:avLst/>
          </a:prstGeom>
          <a:noFill/>
          <a:ln>
            <a:noFill/>
          </a:ln>
        </p:spPr>
      </p:pic>
      <p:sp>
        <p:nvSpPr>
          <p:cNvPr id="1926" name="Google Shape;1926;p72"/>
          <p:cNvSpPr txBox="1"/>
          <p:nvPr/>
        </p:nvSpPr>
        <p:spPr>
          <a:xfrm>
            <a:off x="620800" y="1018300"/>
            <a:ext cx="5128500" cy="534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a:solidFill>
                  <a:schemeClr val="dk2"/>
                </a:solidFill>
              </a:rPr>
              <a:t>In order to compute flutter, modal analysis is needed first</a:t>
            </a:r>
            <a:endParaRPr b="1"/>
          </a:p>
        </p:txBody>
      </p:sp>
      <p:pic>
        <p:nvPicPr>
          <p:cNvPr id="1927" name="Google Shape;1927;p72"/>
          <p:cNvPicPr preferRelativeResize="0"/>
          <p:nvPr/>
        </p:nvPicPr>
        <p:blipFill>
          <a:blip r:embed="rId4">
            <a:alphaModFix/>
          </a:blip>
          <a:stretch>
            <a:fillRect/>
          </a:stretch>
        </p:blipFill>
        <p:spPr>
          <a:xfrm>
            <a:off x="1766875" y="3809475"/>
            <a:ext cx="5610225" cy="1047750"/>
          </a:xfrm>
          <a:prstGeom prst="rect">
            <a:avLst/>
          </a:prstGeom>
          <a:noFill/>
          <a:ln>
            <a:noFill/>
          </a:ln>
        </p:spPr>
      </p:pic>
      <p:sp>
        <p:nvSpPr>
          <p:cNvPr id="1928" name="Google Shape;1928;p72"/>
          <p:cNvSpPr/>
          <p:nvPr/>
        </p:nvSpPr>
        <p:spPr>
          <a:xfrm>
            <a:off x="5749300" y="1887300"/>
            <a:ext cx="2544300" cy="1368900"/>
          </a:xfrm>
          <a:prstGeom prst="rect">
            <a:avLst/>
          </a:prstGeom>
          <a:solidFill>
            <a:schemeClr val="dk2"/>
          </a:solidFill>
          <a:ln>
            <a:noFill/>
          </a:ln>
          <a:effectLst>
            <a:outerShdw blurRad="57150" rotWithShape="0" algn="bl" dir="3120000" dist="66675">
              <a:srgbClr val="000000">
                <a:alpha val="50000"/>
              </a:srgbClr>
            </a:outerShdw>
          </a:effectLst>
        </p:spPr>
        <p:txBody>
          <a:bodyPr anchorCtr="0" anchor="t" bIns="34275" lIns="68575" spcFirstLastPara="1" rIns="68575" wrap="square" tIns="34275">
            <a:noAutofit/>
          </a:bodyPr>
          <a:lstStyle/>
          <a:p>
            <a:pPr indent="0" lvl="0" marL="0" marR="0" rtl="0" algn="l">
              <a:lnSpc>
                <a:spcPct val="115000"/>
              </a:lnSpc>
              <a:spcBef>
                <a:spcPts val="0"/>
              </a:spcBef>
              <a:spcAft>
                <a:spcPts val="0"/>
              </a:spcAft>
              <a:buClr>
                <a:srgbClr val="FFFFFF"/>
              </a:buClr>
              <a:buSzPts val="900"/>
              <a:buFont typeface="Arial"/>
              <a:buNone/>
            </a:pPr>
            <a:r>
              <a:rPr lang="es">
                <a:solidFill>
                  <a:srgbClr val="FFFFFF"/>
                </a:solidFill>
              </a:rPr>
              <a:t>The purpose of a modal analysis is to find the </a:t>
            </a:r>
            <a:r>
              <a:rPr b="1" lang="es">
                <a:solidFill>
                  <a:srgbClr val="FFFFFF"/>
                </a:solidFill>
              </a:rPr>
              <a:t>shapes</a:t>
            </a:r>
            <a:r>
              <a:rPr lang="es">
                <a:solidFill>
                  <a:srgbClr val="FFFFFF"/>
                </a:solidFill>
              </a:rPr>
              <a:t> and </a:t>
            </a:r>
            <a:r>
              <a:rPr b="1" lang="es">
                <a:solidFill>
                  <a:srgbClr val="FFFFFF"/>
                </a:solidFill>
              </a:rPr>
              <a:t>frequencies</a:t>
            </a:r>
            <a:r>
              <a:rPr lang="es">
                <a:solidFill>
                  <a:srgbClr val="FFFFFF"/>
                </a:solidFill>
              </a:rPr>
              <a:t> at which the structure will </a:t>
            </a:r>
            <a:r>
              <a:rPr b="1" lang="es">
                <a:solidFill>
                  <a:srgbClr val="FFFFFF"/>
                </a:solidFill>
              </a:rPr>
              <a:t>amplify</a:t>
            </a:r>
            <a:r>
              <a:rPr lang="es">
                <a:solidFill>
                  <a:srgbClr val="FFFFFF"/>
                </a:solidFill>
              </a:rPr>
              <a:t> the effect of a </a:t>
            </a:r>
            <a:r>
              <a:rPr b="1" lang="es">
                <a:solidFill>
                  <a:srgbClr val="FFFFFF"/>
                </a:solidFill>
              </a:rPr>
              <a:t>load</a:t>
            </a:r>
            <a:r>
              <a:rPr lang="es">
                <a:solidFill>
                  <a:srgbClr val="FFFFFF"/>
                </a:solidFill>
              </a:rPr>
              <a:t>.</a:t>
            </a:r>
            <a:endParaRPr b="0" i="0" sz="900" u="none" cap="none" strike="noStrike">
              <a:solidFill>
                <a:srgbClr val="FFFFFF"/>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2" name="Shape 1932"/>
        <p:cNvGrpSpPr/>
        <p:nvPr/>
      </p:nvGrpSpPr>
      <p:grpSpPr>
        <a:xfrm>
          <a:off x="0" y="0"/>
          <a:ext cx="0" cy="0"/>
          <a:chOff x="0" y="0"/>
          <a:chExt cx="0" cy="0"/>
        </a:xfrm>
      </p:grpSpPr>
      <p:grpSp>
        <p:nvGrpSpPr>
          <p:cNvPr id="1933" name="Google Shape;1933;p73"/>
          <p:cNvGrpSpPr/>
          <p:nvPr/>
        </p:nvGrpSpPr>
        <p:grpSpPr>
          <a:xfrm>
            <a:off x="21898340" y="34178404"/>
            <a:ext cx="1257819" cy="2515639"/>
            <a:chOff x="1176" y="2347"/>
            <a:chExt cx="228" cy="228"/>
          </a:xfrm>
        </p:grpSpPr>
        <p:sp>
          <p:nvSpPr>
            <p:cNvPr id="1934" name="Google Shape;1934;p73"/>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35" name="Google Shape;1935;p73"/>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36" name="Google Shape;1936;p73"/>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37" name="Google Shape;1937;p73"/>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38" name="Google Shape;1938;p73"/>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39" name="Google Shape;1939;p73"/>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40" name="Google Shape;1940;p73"/>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41" name="Google Shape;1941;p73"/>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42" name="Google Shape;1942;p73"/>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43" name="Google Shape;1943;p73"/>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44" name="Google Shape;1944;p73"/>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45" name="Google Shape;1945;p73"/>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46" name="Google Shape;1946;p73"/>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47" name="Google Shape;1947;p73"/>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48" name="Google Shape;1948;p73"/>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49" name="Google Shape;1949;p73"/>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50" name="Google Shape;1950;p73"/>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51" name="Google Shape;1951;p73"/>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52" name="Google Shape;1952;p73"/>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53" name="Google Shape;1953;p73"/>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54" name="Google Shape;1954;p73"/>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55" name="Google Shape;1955;p73"/>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956" name="Google Shape;1956;p73"/>
          <p:cNvGrpSpPr/>
          <p:nvPr/>
        </p:nvGrpSpPr>
        <p:grpSpPr>
          <a:xfrm>
            <a:off x="26570818" y="37833841"/>
            <a:ext cx="1257819" cy="2515639"/>
            <a:chOff x="1176" y="2347"/>
            <a:chExt cx="228" cy="228"/>
          </a:xfrm>
        </p:grpSpPr>
        <p:sp>
          <p:nvSpPr>
            <p:cNvPr id="1957" name="Google Shape;1957;p73"/>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58" name="Google Shape;1958;p73"/>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59" name="Google Shape;1959;p73"/>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60" name="Google Shape;1960;p73"/>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61" name="Google Shape;1961;p73"/>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62" name="Google Shape;1962;p73"/>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63" name="Google Shape;1963;p73"/>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64" name="Google Shape;1964;p73"/>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65" name="Google Shape;1965;p73"/>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66" name="Google Shape;1966;p73"/>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67" name="Google Shape;1967;p73"/>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68" name="Google Shape;1968;p73"/>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69" name="Google Shape;1969;p73"/>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70" name="Google Shape;1970;p73"/>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71" name="Google Shape;1971;p73"/>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72" name="Google Shape;1972;p73"/>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73" name="Google Shape;1973;p73"/>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74" name="Google Shape;1974;p73"/>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75" name="Google Shape;1975;p73"/>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76" name="Google Shape;1976;p73"/>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77" name="Google Shape;1977;p73"/>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78" name="Google Shape;1978;p73"/>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979" name="Google Shape;1979;p73"/>
          <p:cNvGrpSpPr/>
          <p:nvPr/>
        </p:nvGrpSpPr>
        <p:grpSpPr>
          <a:xfrm>
            <a:off x="18763066" y="33709600"/>
            <a:ext cx="1257819" cy="2515639"/>
            <a:chOff x="1176" y="2347"/>
            <a:chExt cx="280" cy="228"/>
          </a:xfrm>
        </p:grpSpPr>
        <p:sp>
          <p:nvSpPr>
            <p:cNvPr id="1980" name="Google Shape;1980;p73"/>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81" name="Google Shape;1981;p73"/>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82" name="Google Shape;1982;p73"/>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83" name="Google Shape;1983;p73"/>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84" name="Google Shape;1984;p73"/>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85" name="Google Shape;1985;p73"/>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86" name="Google Shape;1986;p73"/>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87" name="Google Shape;1987;p73"/>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88" name="Google Shape;1988;p73"/>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89" name="Google Shape;1989;p73"/>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90" name="Google Shape;1990;p73"/>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91" name="Google Shape;1991;p73"/>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92" name="Google Shape;1992;p73"/>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93" name="Google Shape;1993;p73"/>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94" name="Google Shape;1994;p73"/>
            <p:cNvSpPr/>
            <p:nvPr/>
          </p:nvSpPr>
          <p:spPr>
            <a:xfrm>
              <a:off x="1436" y="2490"/>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95" name="Google Shape;1995;p73"/>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96" name="Google Shape;1996;p73"/>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97" name="Google Shape;1997;p73"/>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98" name="Google Shape;1998;p73"/>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999" name="Google Shape;1999;p73"/>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00" name="Google Shape;2000;p73"/>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01" name="Google Shape;2001;p73"/>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2002" name="Google Shape;2002;p73"/>
          <p:cNvSpPr txBox="1"/>
          <p:nvPr>
            <p:ph idx="12" type="sldNum"/>
          </p:nvPr>
        </p:nvSpPr>
        <p:spPr>
          <a:xfrm>
            <a:off x="8172000" y="318875"/>
            <a:ext cx="296700" cy="281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b="1" lang="es">
                <a:solidFill>
                  <a:schemeClr val="lt1"/>
                </a:solidFill>
              </a:rPr>
              <a:t>‹#›</a:t>
            </a:fld>
            <a:endParaRPr b="1">
              <a:solidFill>
                <a:schemeClr val="lt1"/>
              </a:solidFill>
            </a:endParaRPr>
          </a:p>
        </p:txBody>
      </p:sp>
      <p:sp>
        <p:nvSpPr>
          <p:cNvPr id="2003" name="Google Shape;2003;p73"/>
          <p:cNvSpPr txBox="1"/>
          <p:nvPr>
            <p:ph idx="4294967295" type="title"/>
          </p:nvPr>
        </p:nvSpPr>
        <p:spPr>
          <a:xfrm>
            <a:off x="620800" y="266825"/>
            <a:ext cx="4880100" cy="385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900"/>
              <a:buFont typeface="Arial"/>
              <a:buNone/>
            </a:pPr>
            <a:r>
              <a:rPr b="1" lang="es" sz="2000"/>
              <a:t>FLUTTER</a:t>
            </a:r>
            <a:r>
              <a:rPr b="1" lang="es" sz="2000"/>
              <a:t> ANALYSIS</a:t>
            </a:r>
            <a:endParaRPr b="1" sz="2000"/>
          </a:p>
        </p:txBody>
      </p:sp>
      <p:sp>
        <p:nvSpPr>
          <p:cNvPr id="2004" name="Google Shape;2004;p73"/>
          <p:cNvSpPr txBox="1"/>
          <p:nvPr/>
        </p:nvSpPr>
        <p:spPr>
          <a:xfrm>
            <a:off x="261750" y="1347738"/>
            <a:ext cx="4542000" cy="12384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2"/>
              </a:buClr>
              <a:buSzPts val="1400"/>
              <a:buChar char="●"/>
            </a:pPr>
            <a:r>
              <a:rPr lang="es">
                <a:solidFill>
                  <a:schemeClr val="dk2"/>
                </a:solidFill>
              </a:rPr>
              <a:t>M = 0.5</a:t>
            </a:r>
            <a:endParaRPr>
              <a:solidFill>
                <a:schemeClr val="dk2"/>
              </a:solidFill>
            </a:endParaRPr>
          </a:p>
          <a:p>
            <a:pPr indent="-317500" lvl="0" marL="457200" rtl="0" algn="l">
              <a:lnSpc>
                <a:spcPct val="150000"/>
              </a:lnSpc>
              <a:spcBef>
                <a:spcPts val="0"/>
              </a:spcBef>
              <a:spcAft>
                <a:spcPts val="0"/>
              </a:spcAft>
              <a:buClr>
                <a:schemeClr val="dk2"/>
              </a:buClr>
              <a:buSzPts val="1400"/>
              <a:buChar char="●"/>
            </a:pPr>
            <a:r>
              <a:rPr lang="es">
                <a:solidFill>
                  <a:schemeClr val="dk2"/>
                </a:solidFill>
              </a:rPr>
              <a:t>ρ = 1.225 [kg/m</a:t>
            </a:r>
            <a:r>
              <a:rPr baseline="30000" lang="es">
                <a:solidFill>
                  <a:schemeClr val="dk2"/>
                </a:solidFill>
              </a:rPr>
              <a:t>3</a:t>
            </a:r>
            <a:r>
              <a:rPr lang="es">
                <a:solidFill>
                  <a:schemeClr val="dk2"/>
                </a:solidFill>
              </a:rPr>
              <a:t>]</a:t>
            </a:r>
            <a:endParaRPr>
              <a:solidFill>
                <a:schemeClr val="dk2"/>
              </a:solidFill>
            </a:endParaRPr>
          </a:p>
          <a:p>
            <a:pPr indent="-317500" lvl="0" marL="457200" rtl="0" algn="l">
              <a:lnSpc>
                <a:spcPct val="150000"/>
              </a:lnSpc>
              <a:spcBef>
                <a:spcPts val="0"/>
              </a:spcBef>
              <a:spcAft>
                <a:spcPts val="0"/>
              </a:spcAft>
              <a:buClr>
                <a:schemeClr val="dk2"/>
              </a:buClr>
              <a:buSzPts val="1400"/>
              <a:buChar char="●"/>
            </a:pPr>
            <a:r>
              <a:rPr b="1" lang="es">
                <a:solidFill>
                  <a:schemeClr val="dk2"/>
                </a:solidFill>
              </a:rPr>
              <a:t>Modal base:</a:t>
            </a:r>
            <a:r>
              <a:rPr lang="es">
                <a:solidFill>
                  <a:schemeClr val="dk2"/>
                </a:solidFill>
              </a:rPr>
              <a:t> all 20 computed modes </a:t>
            </a:r>
            <a:endParaRPr>
              <a:solidFill>
                <a:schemeClr val="dk2"/>
              </a:solidFill>
            </a:endParaRPr>
          </a:p>
          <a:p>
            <a:pPr indent="-317500" lvl="0" marL="457200" rtl="0" algn="l">
              <a:lnSpc>
                <a:spcPct val="150000"/>
              </a:lnSpc>
              <a:spcBef>
                <a:spcPts val="0"/>
              </a:spcBef>
              <a:spcAft>
                <a:spcPts val="0"/>
              </a:spcAft>
              <a:buClr>
                <a:schemeClr val="dk2"/>
              </a:buClr>
              <a:buSzPts val="1400"/>
              <a:buChar char="●"/>
            </a:pPr>
            <a:r>
              <a:rPr b="1" lang="es">
                <a:solidFill>
                  <a:schemeClr val="dk2"/>
                </a:solidFill>
              </a:rPr>
              <a:t>Flutter tracking:</a:t>
            </a:r>
            <a:r>
              <a:rPr lang="es">
                <a:solidFill>
                  <a:schemeClr val="dk2"/>
                </a:solidFill>
              </a:rPr>
              <a:t> modes 7 and 8</a:t>
            </a:r>
            <a:endParaRPr>
              <a:solidFill>
                <a:schemeClr val="dk2"/>
              </a:solidFill>
            </a:endParaRPr>
          </a:p>
        </p:txBody>
      </p:sp>
      <p:pic>
        <p:nvPicPr>
          <p:cNvPr id="2005" name="Google Shape;2005;p73"/>
          <p:cNvPicPr preferRelativeResize="0"/>
          <p:nvPr/>
        </p:nvPicPr>
        <p:blipFill>
          <a:blip r:embed="rId3">
            <a:alphaModFix/>
          </a:blip>
          <a:stretch>
            <a:fillRect/>
          </a:stretch>
        </p:blipFill>
        <p:spPr>
          <a:xfrm>
            <a:off x="3880325" y="1002227"/>
            <a:ext cx="5011452" cy="2475950"/>
          </a:xfrm>
          <a:prstGeom prst="rect">
            <a:avLst/>
          </a:prstGeom>
          <a:noFill/>
          <a:ln>
            <a:noFill/>
          </a:ln>
          <a:effectLst>
            <a:outerShdw blurRad="57150" rotWithShape="0" algn="bl" dir="3060000" dist="95250">
              <a:srgbClr val="000000">
                <a:alpha val="50000"/>
              </a:srgbClr>
            </a:outerShdw>
          </a:effectLst>
        </p:spPr>
      </p:pic>
      <p:pic>
        <p:nvPicPr>
          <p:cNvPr id="2006" name="Google Shape;2006;p73"/>
          <p:cNvPicPr preferRelativeResize="0"/>
          <p:nvPr/>
        </p:nvPicPr>
        <p:blipFill>
          <a:blip r:embed="rId4">
            <a:alphaModFix/>
          </a:blip>
          <a:stretch>
            <a:fillRect/>
          </a:stretch>
        </p:blipFill>
        <p:spPr>
          <a:xfrm>
            <a:off x="2044225" y="3912523"/>
            <a:ext cx="5055550" cy="1045150"/>
          </a:xfrm>
          <a:prstGeom prst="rect">
            <a:avLst/>
          </a:prstGeom>
          <a:noFill/>
          <a:ln>
            <a:noFill/>
          </a:ln>
          <a:effectLst>
            <a:outerShdw blurRad="57150" rotWithShape="0" algn="bl" dir="3240000" dist="1333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0" name="Shape 2010"/>
        <p:cNvGrpSpPr/>
        <p:nvPr/>
      </p:nvGrpSpPr>
      <p:grpSpPr>
        <a:xfrm>
          <a:off x="0" y="0"/>
          <a:ext cx="0" cy="0"/>
          <a:chOff x="0" y="0"/>
          <a:chExt cx="0" cy="0"/>
        </a:xfrm>
      </p:grpSpPr>
      <p:grpSp>
        <p:nvGrpSpPr>
          <p:cNvPr id="2011" name="Google Shape;2011;p74"/>
          <p:cNvGrpSpPr/>
          <p:nvPr/>
        </p:nvGrpSpPr>
        <p:grpSpPr>
          <a:xfrm>
            <a:off x="21898340" y="34178404"/>
            <a:ext cx="1257819" cy="2515639"/>
            <a:chOff x="1176" y="2347"/>
            <a:chExt cx="228" cy="228"/>
          </a:xfrm>
        </p:grpSpPr>
        <p:sp>
          <p:nvSpPr>
            <p:cNvPr id="2012" name="Google Shape;2012;p74"/>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13" name="Google Shape;2013;p74"/>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14" name="Google Shape;2014;p74"/>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15" name="Google Shape;2015;p74"/>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16" name="Google Shape;2016;p74"/>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17" name="Google Shape;2017;p74"/>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18" name="Google Shape;2018;p74"/>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19" name="Google Shape;2019;p74"/>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20" name="Google Shape;2020;p74"/>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21" name="Google Shape;2021;p74"/>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22" name="Google Shape;2022;p74"/>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23" name="Google Shape;2023;p74"/>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24" name="Google Shape;2024;p74"/>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25" name="Google Shape;2025;p74"/>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26" name="Google Shape;2026;p74"/>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27" name="Google Shape;2027;p74"/>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28" name="Google Shape;2028;p74"/>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29" name="Google Shape;2029;p74"/>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30" name="Google Shape;2030;p74"/>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31" name="Google Shape;2031;p74"/>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32" name="Google Shape;2032;p74"/>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33" name="Google Shape;2033;p74"/>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034" name="Google Shape;2034;p74"/>
          <p:cNvGrpSpPr/>
          <p:nvPr/>
        </p:nvGrpSpPr>
        <p:grpSpPr>
          <a:xfrm>
            <a:off x="26570818" y="37833841"/>
            <a:ext cx="1257819" cy="2515639"/>
            <a:chOff x="1176" y="2347"/>
            <a:chExt cx="228" cy="228"/>
          </a:xfrm>
        </p:grpSpPr>
        <p:sp>
          <p:nvSpPr>
            <p:cNvPr id="2035" name="Google Shape;2035;p74"/>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36" name="Google Shape;2036;p74"/>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37" name="Google Shape;2037;p74"/>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38" name="Google Shape;2038;p74"/>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39" name="Google Shape;2039;p74"/>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40" name="Google Shape;2040;p74"/>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41" name="Google Shape;2041;p74"/>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42" name="Google Shape;2042;p74"/>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43" name="Google Shape;2043;p74"/>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44" name="Google Shape;2044;p74"/>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45" name="Google Shape;2045;p74"/>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46" name="Google Shape;2046;p74"/>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47" name="Google Shape;2047;p74"/>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48" name="Google Shape;2048;p74"/>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49" name="Google Shape;2049;p74"/>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50" name="Google Shape;2050;p74"/>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51" name="Google Shape;2051;p74"/>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52" name="Google Shape;2052;p74"/>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53" name="Google Shape;2053;p74"/>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54" name="Google Shape;2054;p74"/>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55" name="Google Shape;2055;p74"/>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56" name="Google Shape;2056;p74"/>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057" name="Google Shape;2057;p74"/>
          <p:cNvGrpSpPr/>
          <p:nvPr/>
        </p:nvGrpSpPr>
        <p:grpSpPr>
          <a:xfrm>
            <a:off x="18763066" y="33709600"/>
            <a:ext cx="1257819" cy="2515639"/>
            <a:chOff x="1176" y="2347"/>
            <a:chExt cx="280" cy="228"/>
          </a:xfrm>
        </p:grpSpPr>
        <p:sp>
          <p:nvSpPr>
            <p:cNvPr id="2058" name="Google Shape;2058;p74"/>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59" name="Google Shape;2059;p74"/>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60" name="Google Shape;2060;p74"/>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61" name="Google Shape;2061;p74"/>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62" name="Google Shape;2062;p74"/>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63" name="Google Shape;2063;p74"/>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64" name="Google Shape;2064;p74"/>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65" name="Google Shape;2065;p74"/>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66" name="Google Shape;2066;p74"/>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67" name="Google Shape;2067;p74"/>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68" name="Google Shape;2068;p74"/>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69" name="Google Shape;2069;p74"/>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70" name="Google Shape;2070;p74"/>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71" name="Google Shape;2071;p74"/>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72" name="Google Shape;2072;p74"/>
            <p:cNvSpPr/>
            <p:nvPr/>
          </p:nvSpPr>
          <p:spPr>
            <a:xfrm>
              <a:off x="1436" y="2490"/>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73" name="Google Shape;2073;p74"/>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74" name="Google Shape;2074;p74"/>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75" name="Google Shape;2075;p74"/>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76" name="Google Shape;2076;p74"/>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77" name="Google Shape;2077;p74"/>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78" name="Google Shape;2078;p74"/>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79" name="Google Shape;2079;p74"/>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2080" name="Google Shape;2080;p74"/>
          <p:cNvSpPr txBox="1"/>
          <p:nvPr>
            <p:ph idx="12" type="sldNum"/>
          </p:nvPr>
        </p:nvSpPr>
        <p:spPr>
          <a:xfrm>
            <a:off x="8172000" y="318875"/>
            <a:ext cx="296700" cy="281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b="1" lang="es">
                <a:solidFill>
                  <a:schemeClr val="lt1"/>
                </a:solidFill>
              </a:rPr>
              <a:t>‹#›</a:t>
            </a:fld>
            <a:endParaRPr b="1">
              <a:solidFill>
                <a:schemeClr val="lt1"/>
              </a:solidFill>
            </a:endParaRPr>
          </a:p>
        </p:txBody>
      </p:sp>
      <p:sp>
        <p:nvSpPr>
          <p:cNvPr id="2081" name="Google Shape;2081;p74"/>
          <p:cNvSpPr txBox="1"/>
          <p:nvPr>
            <p:ph idx="4294967295" type="title"/>
          </p:nvPr>
        </p:nvSpPr>
        <p:spPr>
          <a:xfrm>
            <a:off x="620800" y="266825"/>
            <a:ext cx="4880100" cy="385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900"/>
              <a:buFont typeface="Arial"/>
              <a:buNone/>
            </a:pPr>
            <a:r>
              <a:rPr b="1" lang="es" sz="2000"/>
              <a:t>RESULTS</a:t>
            </a:r>
            <a:endParaRPr b="1" sz="2000"/>
          </a:p>
        </p:txBody>
      </p:sp>
      <p:sp>
        <p:nvSpPr>
          <p:cNvPr id="2082" name="Google Shape;2082;p74"/>
          <p:cNvSpPr txBox="1"/>
          <p:nvPr/>
        </p:nvSpPr>
        <p:spPr>
          <a:xfrm>
            <a:off x="2037600" y="219125"/>
            <a:ext cx="2159400" cy="480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a:solidFill>
                  <a:srgbClr val="00205B"/>
                </a:solidFill>
              </a:rPr>
              <a:t>/       Modes</a:t>
            </a:r>
            <a:endParaRPr>
              <a:solidFill>
                <a:srgbClr val="00205B"/>
              </a:solidFill>
            </a:endParaRPr>
          </a:p>
        </p:txBody>
      </p:sp>
      <p:sp>
        <p:nvSpPr>
          <p:cNvPr id="2083" name="Google Shape;2083;p74"/>
          <p:cNvSpPr txBox="1"/>
          <p:nvPr/>
        </p:nvSpPr>
        <p:spPr>
          <a:xfrm>
            <a:off x="620800" y="1018300"/>
            <a:ext cx="5128500" cy="534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a:solidFill>
                  <a:schemeClr val="dk2"/>
                </a:solidFill>
              </a:rPr>
              <a:t>First modes for 		K</a:t>
            </a:r>
            <a:r>
              <a:rPr b="1" baseline="-25000" lang="es">
                <a:solidFill>
                  <a:schemeClr val="dk2"/>
                </a:solidFill>
              </a:rPr>
              <a:t>hinge</a:t>
            </a:r>
            <a:r>
              <a:rPr b="1" lang="es">
                <a:solidFill>
                  <a:schemeClr val="dk2"/>
                </a:solidFill>
              </a:rPr>
              <a:t>=1e5 </a:t>
            </a:r>
            <a:r>
              <a:rPr b="1" lang="es" sz="1100">
                <a:solidFill>
                  <a:schemeClr val="dk2"/>
                </a:solidFill>
              </a:rPr>
              <a:t>[Nm/rad]</a:t>
            </a:r>
            <a:r>
              <a:rPr b="1" lang="es">
                <a:solidFill>
                  <a:schemeClr val="dk2"/>
                </a:solidFill>
              </a:rPr>
              <a:t> 	y</a:t>
            </a:r>
            <a:r>
              <a:rPr b="1" baseline="-25000" lang="es">
                <a:solidFill>
                  <a:schemeClr val="dk2"/>
                </a:solidFill>
              </a:rPr>
              <a:t>hinge</a:t>
            </a:r>
            <a:r>
              <a:rPr b="1" lang="es">
                <a:solidFill>
                  <a:schemeClr val="dk2"/>
                </a:solidFill>
              </a:rPr>
              <a:t>=0.78</a:t>
            </a:r>
            <a:endParaRPr b="1"/>
          </a:p>
        </p:txBody>
      </p:sp>
      <p:pic>
        <p:nvPicPr>
          <p:cNvPr id="2084" name="Google Shape;2084;p74"/>
          <p:cNvPicPr preferRelativeResize="0"/>
          <p:nvPr/>
        </p:nvPicPr>
        <p:blipFill>
          <a:blip r:embed="rId3">
            <a:alphaModFix/>
          </a:blip>
          <a:stretch>
            <a:fillRect/>
          </a:stretch>
        </p:blipFill>
        <p:spPr>
          <a:xfrm>
            <a:off x="215250" y="1510694"/>
            <a:ext cx="3199450" cy="1343152"/>
          </a:xfrm>
          <a:prstGeom prst="rect">
            <a:avLst/>
          </a:prstGeom>
          <a:noFill/>
          <a:ln>
            <a:noFill/>
          </a:ln>
          <a:effectLst>
            <a:outerShdw blurRad="57150" rotWithShape="0" algn="bl" dir="2820000" dist="76200">
              <a:srgbClr val="000000">
                <a:alpha val="50000"/>
              </a:srgbClr>
            </a:outerShdw>
          </a:effectLst>
        </p:spPr>
      </p:pic>
      <p:pic>
        <p:nvPicPr>
          <p:cNvPr id="2085" name="Google Shape;2085;p74"/>
          <p:cNvPicPr preferRelativeResize="0"/>
          <p:nvPr/>
        </p:nvPicPr>
        <p:blipFill>
          <a:blip r:embed="rId4">
            <a:alphaModFix/>
          </a:blip>
          <a:stretch>
            <a:fillRect/>
          </a:stretch>
        </p:blipFill>
        <p:spPr>
          <a:xfrm>
            <a:off x="3649600" y="1510700"/>
            <a:ext cx="3235075" cy="1343150"/>
          </a:xfrm>
          <a:prstGeom prst="rect">
            <a:avLst/>
          </a:prstGeom>
          <a:noFill/>
          <a:ln>
            <a:noFill/>
          </a:ln>
          <a:effectLst>
            <a:outerShdw blurRad="57150" rotWithShape="0" algn="bl" dir="3180000" dist="66675">
              <a:srgbClr val="000000">
                <a:alpha val="50000"/>
              </a:srgbClr>
            </a:outerShdw>
          </a:effectLst>
        </p:spPr>
      </p:pic>
      <p:pic>
        <p:nvPicPr>
          <p:cNvPr id="2086" name="Google Shape;2086;p74"/>
          <p:cNvPicPr preferRelativeResize="0"/>
          <p:nvPr/>
        </p:nvPicPr>
        <p:blipFill>
          <a:blip r:embed="rId5">
            <a:alphaModFix/>
          </a:blip>
          <a:stretch>
            <a:fillRect/>
          </a:stretch>
        </p:blipFill>
        <p:spPr>
          <a:xfrm>
            <a:off x="215250" y="3069350"/>
            <a:ext cx="3199452" cy="1403620"/>
          </a:xfrm>
          <a:prstGeom prst="rect">
            <a:avLst/>
          </a:prstGeom>
          <a:noFill/>
          <a:ln>
            <a:noFill/>
          </a:ln>
          <a:effectLst>
            <a:outerShdw blurRad="57150" rotWithShape="0" algn="bl" dir="3180000" dist="95250">
              <a:srgbClr val="000000">
                <a:alpha val="50000"/>
              </a:srgbClr>
            </a:outerShdw>
          </a:effectLst>
        </p:spPr>
      </p:pic>
      <p:pic>
        <p:nvPicPr>
          <p:cNvPr id="2087" name="Google Shape;2087;p74"/>
          <p:cNvPicPr preferRelativeResize="0"/>
          <p:nvPr/>
        </p:nvPicPr>
        <p:blipFill>
          <a:blip r:embed="rId6">
            <a:alphaModFix/>
          </a:blip>
          <a:stretch>
            <a:fillRect/>
          </a:stretch>
        </p:blipFill>
        <p:spPr>
          <a:xfrm>
            <a:off x="3649600" y="3069349"/>
            <a:ext cx="3235076" cy="1323080"/>
          </a:xfrm>
          <a:prstGeom prst="rect">
            <a:avLst/>
          </a:prstGeom>
          <a:noFill/>
          <a:ln>
            <a:noFill/>
          </a:ln>
          <a:effectLst>
            <a:outerShdw blurRad="57150" rotWithShape="0" algn="bl" dir="3540000" dist="114300">
              <a:srgbClr val="000000">
                <a:alpha val="50000"/>
              </a:srgbClr>
            </a:outerShdw>
          </a:effectLst>
        </p:spPr>
      </p:pic>
      <p:graphicFrame>
        <p:nvGraphicFramePr>
          <p:cNvPr id="2088" name="Google Shape;2088;p74"/>
          <p:cNvGraphicFramePr/>
          <p:nvPr/>
        </p:nvGraphicFramePr>
        <p:xfrm>
          <a:off x="7460144" y="987825"/>
          <a:ext cx="3000000" cy="3000000"/>
        </p:xfrm>
        <a:graphic>
          <a:graphicData uri="http://schemas.openxmlformats.org/drawingml/2006/table">
            <a:tbl>
              <a:tblPr bandRow="1" firstRow="1">
                <a:noFill/>
                <a:tableStyleId>{8675D2BE-1712-43B8-8BF7-5352FB2FB396}</a:tableStyleId>
              </a:tblPr>
              <a:tblGrid>
                <a:gridCol w="375550"/>
                <a:gridCol w="787800"/>
              </a:tblGrid>
              <a:tr h="224525">
                <a:tc gridSpan="2">
                  <a:txBody>
                    <a:bodyPr/>
                    <a:lstStyle/>
                    <a:p>
                      <a:pPr indent="0" lvl="0" marL="0" rtl="0" algn="l">
                        <a:spcBef>
                          <a:spcPts val="0"/>
                        </a:spcBef>
                        <a:spcAft>
                          <a:spcPts val="0"/>
                        </a:spcAft>
                        <a:buNone/>
                      </a:pPr>
                      <a:r>
                        <a:rPr b="1" lang="es" sz="900">
                          <a:solidFill>
                            <a:srgbClr val="FFFFFF"/>
                          </a:solidFill>
                        </a:rPr>
                        <a:t>Non- rigid modes</a:t>
                      </a:r>
                      <a:endParaRPr b="1" sz="1100">
                        <a:solidFill>
                          <a:srgbClr val="FFFFFF"/>
                        </a:solidFill>
                      </a:endParaRPr>
                    </a:p>
                  </a:txBody>
                  <a:tcPr marT="34300" marB="34300" marR="68600" marL="68600">
                    <a:solidFill>
                      <a:srgbClr val="00205B"/>
                    </a:solidFill>
                  </a:tcPr>
                </a:tc>
                <a:tc hMerge="1"/>
              </a:tr>
              <a:tr h="224525">
                <a:tc>
                  <a:txBody>
                    <a:bodyPr/>
                    <a:lstStyle/>
                    <a:p>
                      <a:pPr indent="0" lvl="0" marL="0" marR="0" rtl="0" algn="l">
                        <a:spcBef>
                          <a:spcPts val="0"/>
                        </a:spcBef>
                        <a:spcAft>
                          <a:spcPts val="0"/>
                        </a:spcAft>
                        <a:buNone/>
                      </a:pPr>
                      <a:r>
                        <a:rPr b="1" lang="es" sz="900">
                          <a:solidFill>
                            <a:srgbClr val="FFFFFF"/>
                          </a:solidFill>
                        </a:rPr>
                        <a:t>N°</a:t>
                      </a:r>
                      <a:endParaRPr b="1" sz="900">
                        <a:solidFill>
                          <a:srgbClr val="FFFFFF"/>
                        </a:solidFill>
                      </a:endParaRPr>
                    </a:p>
                  </a:txBody>
                  <a:tcPr marT="34300" marB="34300" marR="68600" marL="68600">
                    <a:solidFill>
                      <a:srgbClr val="00205B"/>
                    </a:solidFill>
                  </a:tcPr>
                </a:tc>
                <a:tc>
                  <a:txBody>
                    <a:bodyPr/>
                    <a:lstStyle/>
                    <a:p>
                      <a:pPr indent="0" lvl="0" marL="0" marR="0" rtl="0" algn="l">
                        <a:spcBef>
                          <a:spcPts val="0"/>
                        </a:spcBef>
                        <a:spcAft>
                          <a:spcPts val="0"/>
                        </a:spcAft>
                        <a:buNone/>
                      </a:pPr>
                      <a:r>
                        <a:rPr b="1" lang="es" sz="900">
                          <a:solidFill>
                            <a:srgbClr val="FFFFFF"/>
                          </a:solidFill>
                        </a:rPr>
                        <a:t>Freq. [Hz]</a:t>
                      </a:r>
                      <a:endParaRPr b="1" sz="900">
                        <a:solidFill>
                          <a:srgbClr val="FFFFFF"/>
                        </a:solidFill>
                      </a:endParaRPr>
                    </a:p>
                  </a:txBody>
                  <a:tcPr marT="34300" marB="34300" marR="68600" marL="68600">
                    <a:solidFill>
                      <a:srgbClr val="00205B"/>
                    </a:solidFill>
                  </a:tcPr>
                </a:tc>
              </a:tr>
              <a:tr h="224525">
                <a:tc>
                  <a:txBody>
                    <a:bodyPr/>
                    <a:lstStyle/>
                    <a:p>
                      <a:pPr indent="0" lvl="0" marL="0" marR="0" rtl="0" algn="l">
                        <a:spcBef>
                          <a:spcPts val="0"/>
                        </a:spcBef>
                        <a:spcAft>
                          <a:spcPts val="0"/>
                        </a:spcAft>
                        <a:buNone/>
                      </a:pPr>
                      <a:r>
                        <a:rPr lang="es" sz="900">
                          <a:solidFill>
                            <a:srgbClr val="595959"/>
                          </a:solidFill>
                        </a:rPr>
                        <a:t>7</a:t>
                      </a:r>
                      <a:endParaRPr sz="900">
                        <a:solidFill>
                          <a:srgbClr val="595959"/>
                        </a:solidFill>
                      </a:endParaRPr>
                    </a:p>
                  </a:txBody>
                  <a:tcPr marT="34300" marB="34300" marR="68600" marL="68600"/>
                </a:tc>
                <a:tc>
                  <a:txBody>
                    <a:bodyPr/>
                    <a:lstStyle/>
                    <a:p>
                      <a:pPr indent="0" lvl="0" marL="0" marR="0" rtl="0" algn="l">
                        <a:spcBef>
                          <a:spcPts val="0"/>
                        </a:spcBef>
                        <a:spcAft>
                          <a:spcPts val="0"/>
                        </a:spcAft>
                        <a:buNone/>
                      </a:pPr>
                      <a:r>
                        <a:rPr lang="es" sz="900">
                          <a:solidFill>
                            <a:srgbClr val="595959"/>
                          </a:solidFill>
                        </a:rPr>
                        <a:t>0.3376</a:t>
                      </a:r>
                      <a:endParaRPr sz="900">
                        <a:solidFill>
                          <a:srgbClr val="595959"/>
                        </a:solidFill>
                      </a:endParaRPr>
                    </a:p>
                  </a:txBody>
                  <a:tcPr marT="34300" marB="34300" marR="68600" marL="68600"/>
                </a:tc>
              </a:tr>
              <a:tr h="224525">
                <a:tc>
                  <a:txBody>
                    <a:bodyPr/>
                    <a:lstStyle/>
                    <a:p>
                      <a:pPr indent="0" lvl="0" marL="0" marR="0" rtl="0" algn="l">
                        <a:spcBef>
                          <a:spcPts val="0"/>
                        </a:spcBef>
                        <a:spcAft>
                          <a:spcPts val="0"/>
                        </a:spcAft>
                        <a:buNone/>
                      </a:pPr>
                      <a:r>
                        <a:rPr lang="es" sz="900">
                          <a:solidFill>
                            <a:srgbClr val="595959"/>
                          </a:solidFill>
                        </a:rPr>
                        <a:t>8</a:t>
                      </a:r>
                      <a:endParaRPr sz="900">
                        <a:solidFill>
                          <a:srgbClr val="595959"/>
                        </a:solidFill>
                      </a:endParaRPr>
                    </a:p>
                  </a:txBody>
                  <a:tcPr marT="34300" marB="34300" marR="68600" marL="68600"/>
                </a:tc>
                <a:tc>
                  <a:txBody>
                    <a:bodyPr/>
                    <a:lstStyle/>
                    <a:p>
                      <a:pPr indent="0" lvl="0" marL="0" marR="0" rtl="0" algn="l">
                        <a:spcBef>
                          <a:spcPts val="0"/>
                        </a:spcBef>
                        <a:spcAft>
                          <a:spcPts val="0"/>
                        </a:spcAft>
                        <a:buNone/>
                      </a:pPr>
                      <a:r>
                        <a:rPr lang="es" sz="900">
                          <a:solidFill>
                            <a:srgbClr val="595959"/>
                          </a:solidFill>
                        </a:rPr>
                        <a:t>0.3548</a:t>
                      </a:r>
                      <a:endParaRPr sz="900">
                        <a:solidFill>
                          <a:srgbClr val="595959"/>
                        </a:solidFill>
                      </a:endParaRPr>
                    </a:p>
                  </a:txBody>
                  <a:tcPr marT="34300" marB="34300" marR="68600" marL="68600"/>
                </a:tc>
              </a:tr>
              <a:tr h="224525">
                <a:tc>
                  <a:txBody>
                    <a:bodyPr/>
                    <a:lstStyle/>
                    <a:p>
                      <a:pPr indent="0" lvl="0" marL="0" marR="0" rtl="0" algn="l">
                        <a:spcBef>
                          <a:spcPts val="0"/>
                        </a:spcBef>
                        <a:spcAft>
                          <a:spcPts val="0"/>
                        </a:spcAft>
                        <a:buNone/>
                      </a:pPr>
                      <a:r>
                        <a:rPr lang="es" sz="900">
                          <a:solidFill>
                            <a:srgbClr val="595959"/>
                          </a:solidFill>
                        </a:rPr>
                        <a:t>9</a:t>
                      </a:r>
                      <a:endParaRPr sz="900">
                        <a:solidFill>
                          <a:srgbClr val="595959"/>
                        </a:solidFill>
                      </a:endParaRPr>
                    </a:p>
                  </a:txBody>
                  <a:tcPr marT="34300" marB="34300" marR="68600" marL="68600"/>
                </a:tc>
                <a:tc>
                  <a:txBody>
                    <a:bodyPr/>
                    <a:lstStyle/>
                    <a:p>
                      <a:pPr indent="0" lvl="0" marL="0" marR="0" rtl="0" algn="l">
                        <a:spcBef>
                          <a:spcPts val="0"/>
                        </a:spcBef>
                        <a:spcAft>
                          <a:spcPts val="0"/>
                        </a:spcAft>
                        <a:buNone/>
                      </a:pPr>
                      <a:r>
                        <a:rPr lang="es" sz="900">
                          <a:solidFill>
                            <a:srgbClr val="595959"/>
                          </a:solidFill>
                        </a:rPr>
                        <a:t>1.6901</a:t>
                      </a:r>
                      <a:endParaRPr sz="900">
                        <a:solidFill>
                          <a:srgbClr val="595959"/>
                        </a:solidFill>
                      </a:endParaRPr>
                    </a:p>
                  </a:txBody>
                  <a:tcPr marT="34300" marB="34300" marR="68600" marL="68600"/>
                </a:tc>
              </a:tr>
              <a:tr h="224525">
                <a:tc>
                  <a:txBody>
                    <a:bodyPr/>
                    <a:lstStyle/>
                    <a:p>
                      <a:pPr indent="0" lvl="0" marL="0" marR="0" rtl="0" algn="l">
                        <a:spcBef>
                          <a:spcPts val="0"/>
                        </a:spcBef>
                        <a:spcAft>
                          <a:spcPts val="0"/>
                        </a:spcAft>
                        <a:buNone/>
                      </a:pPr>
                      <a:r>
                        <a:rPr lang="es" sz="900">
                          <a:solidFill>
                            <a:srgbClr val="595959"/>
                          </a:solidFill>
                        </a:rPr>
                        <a:t>10</a:t>
                      </a:r>
                      <a:endParaRPr sz="900">
                        <a:solidFill>
                          <a:srgbClr val="595959"/>
                        </a:solidFill>
                      </a:endParaRPr>
                    </a:p>
                  </a:txBody>
                  <a:tcPr marT="34300" marB="34300" marR="68600" marL="68600"/>
                </a:tc>
                <a:tc>
                  <a:txBody>
                    <a:bodyPr/>
                    <a:lstStyle/>
                    <a:p>
                      <a:pPr indent="0" lvl="0" marL="0" marR="0" rtl="0" algn="l">
                        <a:spcBef>
                          <a:spcPts val="0"/>
                        </a:spcBef>
                        <a:spcAft>
                          <a:spcPts val="0"/>
                        </a:spcAft>
                        <a:buNone/>
                      </a:pPr>
                      <a:r>
                        <a:rPr lang="es" sz="900">
                          <a:solidFill>
                            <a:srgbClr val="595959"/>
                          </a:solidFill>
                        </a:rPr>
                        <a:t>2.3187</a:t>
                      </a:r>
                      <a:endParaRPr sz="900">
                        <a:solidFill>
                          <a:srgbClr val="595959"/>
                        </a:solidFill>
                      </a:endParaRPr>
                    </a:p>
                  </a:txBody>
                  <a:tcPr marT="34300" marB="34300" marR="68600" marL="68600"/>
                </a:tc>
              </a:tr>
              <a:tr h="224525">
                <a:tc>
                  <a:txBody>
                    <a:bodyPr/>
                    <a:lstStyle/>
                    <a:p>
                      <a:pPr indent="0" lvl="0" marL="0" marR="0" rtl="0" algn="l">
                        <a:spcBef>
                          <a:spcPts val="0"/>
                        </a:spcBef>
                        <a:spcAft>
                          <a:spcPts val="0"/>
                        </a:spcAft>
                        <a:buNone/>
                      </a:pPr>
                      <a:r>
                        <a:rPr lang="es" sz="900">
                          <a:solidFill>
                            <a:srgbClr val="595959"/>
                          </a:solidFill>
                        </a:rPr>
                        <a:t>11</a:t>
                      </a:r>
                      <a:endParaRPr sz="900">
                        <a:solidFill>
                          <a:srgbClr val="595959"/>
                        </a:solidFill>
                      </a:endParaRPr>
                    </a:p>
                  </a:txBody>
                  <a:tcPr marT="34300" marB="34300" marR="68600" marL="68600"/>
                </a:tc>
                <a:tc>
                  <a:txBody>
                    <a:bodyPr/>
                    <a:lstStyle/>
                    <a:p>
                      <a:pPr indent="0" lvl="0" marL="0" marR="0" rtl="0" algn="l">
                        <a:spcBef>
                          <a:spcPts val="0"/>
                        </a:spcBef>
                        <a:spcAft>
                          <a:spcPts val="0"/>
                        </a:spcAft>
                        <a:buNone/>
                      </a:pPr>
                      <a:r>
                        <a:rPr lang="es" sz="900">
                          <a:solidFill>
                            <a:srgbClr val="595959"/>
                          </a:solidFill>
                        </a:rPr>
                        <a:t>3.439</a:t>
                      </a:r>
                      <a:endParaRPr sz="900">
                        <a:solidFill>
                          <a:srgbClr val="595959"/>
                        </a:solidFill>
                      </a:endParaRPr>
                    </a:p>
                  </a:txBody>
                  <a:tcPr marT="34300" marB="34300" marR="68600" marL="68600"/>
                </a:tc>
              </a:tr>
              <a:tr h="224525">
                <a:tc>
                  <a:txBody>
                    <a:bodyPr/>
                    <a:lstStyle/>
                    <a:p>
                      <a:pPr indent="0" lvl="0" marL="0" marR="0" rtl="0" algn="l">
                        <a:spcBef>
                          <a:spcPts val="0"/>
                        </a:spcBef>
                        <a:spcAft>
                          <a:spcPts val="0"/>
                        </a:spcAft>
                        <a:buNone/>
                      </a:pPr>
                      <a:r>
                        <a:rPr lang="es" sz="900">
                          <a:solidFill>
                            <a:srgbClr val="595959"/>
                          </a:solidFill>
                        </a:rPr>
                        <a:t>12</a:t>
                      </a:r>
                      <a:endParaRPr sz="900">
                        <a:solidFill>
                          <a:srgbClr val="595959"/>
                        </a:solidFill>
                      </a:endParaRPr>
                    </a:p>
                  </a:txBody>
                  <a:tcPr marT="34300" marB="34300" marR="68600" marL="68600"/>
                </a:tc>
                <a:tc>
                  <a:txBody>
                    <a:bodyPr/>
                    <a:lstStyle/>
                    <a:p>
                      <a:pPr indent="0" lvl="0" marL="0" marR="0" rtl="0" algn="l">
                        <a:spcBef>
                          <a:spcPts val="0"/>
                        </a:spcBef>
                        <a:spcAft>
                          <a:spcPts val="0"/>
                        </a:spcAft>
                        <a:buNone/>
                      </a:pPr>
                      <a:r>
                        <a:rPr lang="es" sz="900">
                          <a:solidFill>
                            <a:srgbClr val="595959"/>
                          </a:solidFill>
                        </a:rPr>
                        <a:t>3.5041</a:t>
                      </a:r>
                      <a:endParaRPr sz="900">
                        <a:solidFill>
                          <a:srgbClr val="595959"/>
                        </a:solidFill>
                      </a:endParaRPr>
                    </a:p>
                  </a:txBody>
                  <a:tcPr marT="34300" marB="34300" marR="68600" marL="68600"/>
                </a:tc>
              </a:tr>
              <a:tr h="224525">
                <a:tc>
                  <a:txBody>
                    <a:bodyPr/>
                    <a:lstStyle/>
                    <a:p>
                      <a:pPr indent="0" lvl="0" marL="0" marR="0" rtl="0" algn="l">
                        <a:spcBef>
                          <a:spcPts val="0"/>
                        </a:spcBef>
                        <a:spcAft>
                          <a:spcPts val="0"/>
                        </a:spcAft>
                        <a:buNone/>
                      </a:pPr>
                      <a:r>
                        <a:rPr lang="es" sz="900">
                          <a:solidFill>
                            <a:srgbClr val="595959"/>
                          </a:solidFill>
                        </a:rPr>
                        <a:t>13</a:t>
                      </a:r>
                      <a:endParaRPr sz="900">
                        <a:solidFill>
                          <a:srgbClr val="595959"/>
                        </a:solidFill>
                      </a:endParaRPr>
                    </a:p>
                  </a:txBody>
                  <a:tcPr marT="34300" marB="34300" marR="68600" marL="68600"/>
                </a:tc>
                <a:tc>
                  <a:txBody>
                    <a:bodyPr/>
                    <a:lstStyle/>
                    <a:p>
                      <a:pPr indent="0" lvl="0" marL="0" marR="0" rtl="0" algn="l">
                        <a:spcBef>
                          <a:spcPts val="0"/>
                        </a:spcBef>
                        <a:spcAft>
                          <a:spcPts val="0"/>
                        </a:spcAft>
                        <a:buNone/>
                      </a:pPr>
                      <a:r>
                        <a:rPr lang="es" sz="900">
                          <a:solidFill>
                            <a:srgbClr val="595959"/>
                          </a:solidFill>
                        </a:rPr>
                        <a:t>3.9006</a:t>
                      </a:r>
                      <a:endParaRPr sz="900">
                        <a:solidFill>
                          <a:srgbClr val="595959"/>
                        </a:solidFill>
                      </a:endParaRPr>
                    </a:p>
                  </a:txBody>
                  <a:tcPr marT="34300" marB="34300" marR="68600" marL="68600"/>
                </a:tc>
              </a:tr>
              <a:tr h="224525">
                <a:tc>
                  <a:txBody>
                    <a:bodyPr/>
                    <a:lstStyle/>
                    <a:p>
                      <a:pPr indent="0" lvl="0" marL="0" marR="0" rtl="0" algn="l">
                        <a:spcBef>
                          <a:spcPts val="0"/>
                        </a:spcBef>
                        <a:spcAft>
                          <a:spcPts val="0"/>
                        </a:spcAft>
                        <a:buNone/>
                      </a:pPr>
                      <a:r>
                        <a:rPr lang="es" sz="900">
                          <a:solidFill>
                            <a:srgbClr val="595959"/>
                          </a:solidFill>
                        </a:rPr>
                        <a:t>14</a:t>
                      </a:r>
                      <a:endParaRPr sz="900">
                        <a:solidFill>
                          <a:srgbClr val="595959"/>
                        </a:solidFill>
                      </a:endParaRPr>
                    </a:p>
                  </a:txBody>
                  <a:tcPr marT="34300" marB="34300" marR="68600" marL="68600"/>
                </a:tc>
                <a:tc>
                  <a:txBody>
                    <a:bodyPr/>
                    <a:lstStyle/>
                    <a:p>
                      <a:pPr indent="0" lvl="0" marL="0" marR="0" rtl="0" algn="l">
                        <a:spcBef>
                          <a:spcPts val="0"/>
                        </a:spcBef>
                        <a:spcAft>
                          <a:spcPts val="0"/>
                        </a:spcAft>
                        <a:buNone/>
                      </a:pPr>
                      <a:r>
                        <a:rPr lang="es" sz="900">
                          <a:solidFill>
                            <a:srgbClr val="595959"/>
                          </a:solidFill>
                        </a:rPr>
                        <a:t>4.1129</a:t>
                      </a:r>
                      <a:endParaRPr sz="900">
                        <a:solidFill>
                          <a:srgbClr val="595959"/>
                        </a:solidFill>
                      </a:endParaRPr>
                    </a:p>
                  </a:txBody>
                  <a:tcPr marT="34300" marB="34300" marR="68600" marL="68600"/>
                </a:tc>
              </a:tr>
              <a:tr h="224525">
                <a:tc>
                  <a:txBody>
                    <a:bodyPr/>
                    <a:lstStyle/>
                    <a:p>
                      <a:pPr indent="0" lvl="0" marL="0" marR="0" rtl="0" algn="l">
                        <a:spcBef>
                          <a:spcPts val="0"/>
                        </a:spcBef>
                        <a:spcAft>
                          <a:spcPts val="0"/>
                        </a:spcAft>
                        <a:buNone/>
                      </a:pPr>
                      <a:r>
                        <a:rPr lang="es" sz="900">
                          <a:solidFill>
                            <a:srgbClr val="595959"/>
                          </a:solidFill>
                        </a:rPr>
                        <a:t>15</a:t>
                      </a:r>
                      <a:endParaRPr sz="900">
                        <a:solidFill>
                          <a:srgbClr val="595959"/>
                        </a:solidFill>
                      </a:endParaRPr>
                    </a:p>
                  </a:txBody>
                  <a:tcPr marT="34300" marB="34300" marR="68600" marL="68600"/>
                </a:tc>
                <a:tc>
                  <a:txBody>
                    <a:bodyPr/>
                    <a:lstStyle/>
                    <a:p>
                      <a:pPr indent="0" lvl="0" marL="0" marR="0" rtl="0" algn="l">
                        <a:spcBef>
                          <a:spcPts val="0"/>
                        </a:spcBef>
                        <a:spcAft>
                          <a:spcPts val="0"/>
                        </a:spcAft>
                        <a:buNone/>
                      </a:pPr>
                      <a:r>
                        <a:rPr lang="es" sz="900">
                          <a:solidFill>
                            <a:srgbClr val="595959"/>
                          </a:solidFill>
                        </a:rPr>
                        <a:t>5.0978</a:t>
                      </a:r>
                      <a:endParaRPr sz="900">
                        <a:solidFill>
                          <a:srgbClr val="595959"/>
                        </a:solidFill>
                      </a:endParaRPr>
                    </a:p>
                  </a:txBody>
                  <a:tcPr marT="34300" marB="34300" marR="68600" marL="68600"/>
                </a:tc>
              </a:tr>
              <a:tr h="224525">
                <a:tc>
                  <a:txBody>
                    <a:bodyPr/>
                    <a:lstStyle/>
                    <a:p>
                      <a:pPr indent="0" lvl="0" marL="0" marR="0" rtl="0" algn="l">
                        <a:spcBef>
                          <a:spcPts val="0"/>
                        </a:spcBef>
                        <a:spcAft>
                          <a:spcPts val="0"/>
                        </a:spcAft>
                        <a:buNone/>
                      </a:pPr>
                      <a:r>
                        <a:rPr lang="es" sz="900">
                          <a:solidFill>
                            <a:srgbClr val="595959"/>
                          </a:solidFill>
                        </a:rPr>
                        <a:t>16</a:t>
                      </a:r>
                      <a:endParaRPr sz="900">
                        <a:solidFill>
                          <a:srgbClr val="595959"/>
                        </a:solidFill>
                      </a:endParaRPr>
                    </a:p>
                  </a:txBody>
                  <a:tcPr marT="34300" marB="34300" marR="68600" marL="68600"/>
                </a:tc>
                <a:tc>
                  <a:txBody>
                    <a:bodyPr/>
                    <a:lstStyle/>
                    <a:p>
                      <a:pPr indent="0" lvl="0" marL="0" marR="0" rtl="0" algn="l">
                        <a:spcBef>
                          <a:spcPts val="0"/>
                        </a:spcBef>
                        <a:spcAft>
                          <a:spcPts val="0"/>
                        </a:spcAft>
                        <a:buNone/>
                      </a:pPr>
                      <a:r>
                        <a:rPr lang="es" sz="900">
                          <a:solidFill>
                            <a:srgbClr val="595959"/>
                          </a:solidFill>
                        </a:rPr>
                        <a:t>5.205</a:t>
                      </a:r>
                      <a:endParaRPr sz="900">
                        <a:solidFill>
                          <a:srgbClr val="595959"/>
                        </a:solidFill>
                      </a:endParaRPr>
                    </a:p>
                  </a:txBody>
                  <a:tcPr marT="34300" marB="34300" marR="68600" marL="68600"/>
                </a:tc>
              </a:tr>
              <a:tr h="224525">
                <a:tc>
                  <a:txBody>
                    <a:bodyPr/>
                    <a:lstStyle/>
                    <a:p>
                      <a:pPr indent="0" lvl="0" marL="0" marR="0" rtl="0" algn="l">
                        <a:spcBef>
                          <a:spcPts val="0"/>
                        </a:spcBef>
                        <a:spcAft>
                          <a:spcPts val="0"/>
                        </a:spcAft>
                        <a:buNone/>
                      </a:pPr>
                      <a:r>
                        <a:rPr lang="es" sz="900">
                          <a:solidFill>
                            <a:srgbClr val="595959"/>
                          </a:solidFill>
                        </a:rPr>
                        <a:t>17</a:t>
                      </a:r>
                      <a:endParaRPr sz="900">
                        <a:solidFill>
                          <a:srgbClr val="595959"/>
                        </a:solidFill>
                      </a:endParaRPr>
                    </a:p>
                  </a:txBody>
                  <a:tcPr marT="34300" marB="34300" marR="68600" marL="68600"/>
                </a:tc>
                <a:tc>
                  <a:txBody>
                    <a:bodyPr/>
                    <a:lstStyle/>
                    <a:p>
                      <a:pPr indent="0" lvl="0" marL="0" marR="0" rtl="0" algn="l">
                        <a:spcBef>
                          <a:spcPts val="0"/>
                        </a:spcBef>
                        <a:spcAft>
                          <a:spcPts val="0"/>
                        </a:spcAft>
                        <a:buNone/>
                      </a:pPr>
                      <a:r>
                        <a:rPr lang="es" sz="900">
                          <a:solidFill>
                            <a:srgbClr val="595959"/>
                          </a:solidFill>
                        </a:rPr>
                        <a:t>6.4436</a:t>
                      </a:r>
                      <a:endParaRPr sz="900">
                        <a:solidFill>
                          <a:srgbClr val="595959"/>
                        </a:solidFill>
                      </a:endParaRPr>
                    </a:p>
                  </a:txBody>
                  <a:tcPr marT="34300" marB="34300" marR="68600" marL="68600"/>
                </a:tc>
              </a:tr>
              <a:tr h="224525">
                <a:tc>
                  <a:txBody>
                    <a:bodyPr/>
                    <a:lstStyle/>
                    <a:p>
                      <a:pPr indent="0" lvl="0" marL="0" marR="0" rtl="0" algn="l">
                        <a:spcBef>
                          <a:spcPts val="0"/>
                        </a:spcBef>
                        <a:spcAft>
                          <a:spcPts val="0"/>
                        </a:spcAft>
                        <a:buNone/>
                      </a:pPr>
                      <a:r>
                        <a:rPr lang="es" sz="900">
                          <a:solidFill>
                            <a:srgbClr val="595959"/>
                          </a:solidFill>
                        </a:rPr>
                        <a:t>18</a:t>
                      </a:r>
                      <a:endParaRPr sz="900">
                        <a:solidFill>
                          <a:srgbClr val="595959"/>
                        </a:solidFill>
                      </a:endParaRPr>
                    </a:p>
                  </a:txBody>
                  <a:tcPr marT="34300" marB="34300" marR="68600" marL="68600"/>
                </a:tc>
                <a:tc>
                  <a:txBody>
                    <a:bodyPr/>
                    <a:lstStyle/>
                    <a:p>
                      <a:pPr indent="0" lvl="0" marL="0" marR="0" rtl="0" algn="l">
                        <a:spcBef>
                          <a:spcPts val="0"/>
                        </a:spcBef>
                        <a:spcAft>
                          <a:spcPts val="0"/>
                        </a:spcAft>
                        <a:buNone/>
                      </a:pPr>
                      <a:r>
                        <a:rPr lang="es" sz="900">
                          <a:solidFill>
                            <a:srgbClr val="595959"/>
                          </a:solidFill>
                        </a:rPr>
                        <a:t>6.4626</a:t>
                      </a:r>
                      <a:endParaRPr sz="900">
                        <a:solidFill>
                          <a:srgbClr val="595959"/>
                        </a:solidFill>
                      </a:endParaRPr>
                    </a:p>
                  </a:txBody>
                  <a:tcPr marT="34300" marB="34300" marR="68600" marL="68600"/>
                </a:tc>
              </a:tr>
              <a:tr h="224525">
                <a:tc>
                  <a:txBody>
                    <a:bodyPr/>
                    <a:lstStyle/>
                    <a:p>
                      <a:pPr indent="0" lvl="0" marL="0" marR="0" rtl="0" algn="l">
                        <a:spcBef>
                          <a:spcPts val="0"/>
                        </a:spcBef>
                        <a:spcAft>
                          <a:spcPts val="0"/>
                        </a:spcAft>
                        <a:buNone/>
                      </a:pPr>
                      <a:r>
                        <a:rPr lang="es" sz="900">
                          <a:solidFill>
                            <a:srgbClr val="595959"/>
                          </a:solidFill>
                        </a:rPr>
                        <a:t>19</a:t>
                      </a:r>
                      <a:endParaRPr sz="900">
                        <a:solidFill>
                          <a:srgbClr val="595959"/>
                        </a:solidFill>
                      </a:endParaRPr>
                    </a:p>
                  </a:txBody>
                  <a:tcPr marT="34300" marB="34300" marR="68600" marL="68600"/>
                </a:tc>
                <a:tc>
                  <a:txBody>
                    <a:bodyPr/>
                    <a:lstStyle/>
                    <a:p>
                      <a:pPr indent="0" lvl="0" marL="0" marR="0" rtl="0" algn="l">
                        <a:spcBef>
                          <a:spcPts val="0"/>
                        </a:spcBef>
                        <a:spcAft>
                          <a:spcPts val="0"/>
                        </a:spcAft>
                        <a:buNone/>
                      </a:pPr>
                      <a:r>
                        <a:rPr lang="es" sz="900">
                          <a:solidFill>
                            <a:srgbClr val="595959"/>
                          </a:solidFill>
                        </a:rPr>
                        <a:t>7.59</a:t>
                      </a:r>
                      <a:endParaRPr sz="900">
                        <a:solidFill>
                          <a:srgbClr val="595959"/>
                        </a:solidFill>
                      </a:endParaRPr>
                    </a:p>
                  </a:txBody>
                  <a:tcPr marT="34300" marB="34300" marR="68600" marL="68600"/>
                </a:tc>
              </a:tr>
              <a:tr h="224525">
                <a:tc>
                  <a:txBody>
                    <a:bodyPr/>
                    <a:lstStyle/>
                    <a:p>
                      <a:pPr indent="0" lvl="0" marL="0" marR="0" rtl="0" algn="l">
                        <a:spcBef>
                          <a:spcPts val="0"/>
                        </a:spcBef>
                        <a:spcAft>
                          <a:spcPts val="0"/>
                        </a:spcAft>
                        <a:buNone/>
                      </a:pPr>
                      <a:r>
                        <a:rPr lang="es" sz="900">
                          <a:solidFill>
                            <a:srgbClr val="595959"/>
                          </a:solidFill>
                        </a:rPr>
                        <a:t>20</a:t>
                      </a:r>
                      <a:endParaRPr sz="900">
                        <a:solidFill>
                          <a:srgbClr val="595959"/>
                        </a:solidFill>
                      </a:endParaRPr>
                    </a:p>
                  </a:txBody>
                  <a:tcPr marT="34300" marB="34300" marR="68600" marL="68600"/>
                </a:tc>
                <a:tc>
                  <a:txBody>
                    <a:bodyPr/>
                    <a:lstStyle/>
                    <a:p>
                      <a:pPr indent="0" lvl="0" marL="0" marR="0" rtl="0" algn="l">
                        <a:spcBef>
                          <a:spcPts val="0"/>
                        </a:spcBef>
                        <a:spcAft>
                          <a:spcPts val="0"/>
                        </a:spcAft>
                        <a:buNone/>
                      </a:pPr>
                      <a:r>
                        <a:rPr lang="es" sz="900">
                          <a:solidFill>
                            <a:srgbClr val="595959"/>
                          </a:solidFill>
                        </a:rPr>
                        <a:t>7.978</a:t>
                      </a:r>
                      <a:endParaRPr sz="900">
                        <a:solidFill>
                          <a:srgbClr val="595959"/>
                        </a:solidFill>
                      </a:endParaRPr>
                    </a:p>
                  </a:txBody>
                  <a:tcPr marT="34300" marB="34300" marR="68600" marL="68600"/>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2" name="Shape 2092"/>
        <p:cNvGrpSpPr/>
        <p:nvPr/>
      </p:nvGrpSpPr>
      <p:grpSpPr>
        <a:xfrm>
          <a:off x="0" y="0"/>
          <a:ext cx="0" cy="0"/>
          <a:chOff x="0" y="0"/>
          <a:chExt cx="0" cy="0"/>
        </a:xfrm>
      </p:grpSpPr>
      <p:grpSp>
        <p:nvGrpSpPr>
          <p:cNvPr id="2093" name="Google Shape;2093;p75"/>
          <p:cNvGrpSpPr/>
          <p:nvPr/>
        </p:nvGrpSpPr>
        <p:grpSpPr>
          <a:xfrm>
            <a:off x="21898340" y="34178404"/>
            <a:ext cx="1257819" cy="2515639"/>
            <a:chOff x="1176" y="2347"/>
            <a:chExt cx="228" cy="228"/>
          </a:xfrm>
        </p:grpSpPr>
        <p:sp>
          <p:nvSpPr>
            <p:cNvPr id="2094" name="Google Shape;2094;p75"/>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95" name="Google Shape;2095;p75"/>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96" name="Google Shape;2096;p75"/>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97" name="Google Shape;2097;p75"/>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98" name="Google Shape;2098;p75"/>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099" name="Google Shape;2099;p75"/>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00" name="Google Shape;2100;p75"/>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01" name="Google Shape;2101;p75"/>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02" name="Google Shape;2102;p75"/>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03" name="Google Shape;2103;p75"/>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04" name="Google Shape;2104;p75"/>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05" name="Google Shape;2105;p75"/>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06" name="Google Shape;2106;p75"/>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07" name="Google Shape;2107;p75"/>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08" name="Google Shape;2108;p75"/>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09" name="Google Shape;2109;p75"/>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10" name="Google Shape;2110;p75"/>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11" name="Google Shape;2111;p75"/>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12" name="Google Shape;2112;p75"/>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13" name="Google Shape;2113;p75"/>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14" name="Google Shape;2114;p75"/>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15" name="Google Shape;2115;p75"/>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116" name="Google Shape;2116;p75"/>
          <p:cNvGrpSpPr/>
          <p:nvPr/>
        </p:nvGrpSpPr>
        <p:grpSpPr>
          <a:xfrm>
            <a:off x="26570818" y="37833841"/>
            <a:ext cx="1257819" cy="2515639"/>
            <a:chOff x="1176" y="2347"/>
            <a:chExt cx="228" cy="228"/>
          </a:xfrm>
        </p:grpSpPr>
        <p:sp>
          <p:nvSpPr>
            <p:cNvPr id="2117" name="Google Shape;2117;p75"/>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18" name="Google Shape;2118;p75"/>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19" name="Google Shape;2119;p75"/>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20" name="Google Shape;2120;p75"/>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21" name="Google Shape;2121;p75"/>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22" name="Google Shape;2122;p75"/>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23" name="Google Shape;2123;p75"/>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24" name="Google Shape;2124;p75"/>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25" name="Google Shape;2125;p75"/>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26" name="Google Shape;2126;p75"/>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27" name="Google Shape;2127;p75"/>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28" name="Google Shape;2128;p75"/>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29" name="Google Shape;2129;p75"/>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30" name="Google Shape;2130;p75"/>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31" name="Google Shape;2131;p75"/>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32" name="Google Shape;2132;p75"/>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33" name="Google Shape;2133;p75"/>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34" name="Google Shape;2134;p75"/>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35" name="Google Shape;2135;p75"/>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36" name="Google Shape;2136;p75"/>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37" name="Google Shape;2137;p75"/>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38" name="Google Shape;2138;p75"/>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139" name="Google Shape;2139;p75"/>
          <p:cNvGrpSpPr/>
          <p:nvPr/>
        </p:nvGrpSpPr>
        <p:grpSpPr>
          <a:xfrm>
            <a:off x="18763066" y="33709600"/>
            <a:ext cx="1257819" cy="2515639"/>
            <a:chOff x="1176" y="2347"/>
            <a:chExt cx="280" cy="228"/>
          </a:xfrm>
        </p:grpSpPr>
        <p:sp>
          <p:nvSpPr>
            <p:cNvPr id="2140" name="Google Shape;2140;p75"/>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41" name="Google Shape;2141;p75"/>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42" name="Google Shape;2142;p75"/>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43" name="Google Shape;2143;p75"/>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44" name="Google Shape;2144;p75"/>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45" name="Google Shape;2145;p75"/>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46" name="Google Shape;2146;p75"/>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47" name="Google Shape;2147;p75"/>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48" name="Google Shape;2148;p75"/>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49" name="Google Shape;2149;p75"/>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50" name="Google Shape;2150;p75"/>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51" name="Google Shape;2151;p75"/>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52" name="Google Shape;2152;p75"/>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53" name="Google Shape;2153;p75"/>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54" name="Google Shape;2154;p75"/>
            <p:cNvSpPr/>
            <p:nvPr/>
          </p:nvSpPr>
          <p:spPr>
            <a:xfrm>
              <a:off x="1436" y="2490"/>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55" name="Google Shape;2155;p75"/>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56" name="Google Shape;2156;p75"/>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57" name="Google Shape;2157;p75"/>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58" name="Google Shape;2158;p75"/>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59" name="Google Shape;2159;p75"/>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60" name="Google Shape;2160;p75"/>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61" name="Google Shape;2161;p75"/>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2162" name="Google Shape;2162;p75"/>
          <p:cNvSpPr txBox="1"/>
          <p:nvPr>
            <p:ph idx="12" type="sldNum"/>
          </p:nvPr>
        </p:nvSpPr>
        <p:spPr>
          <a:xfrm>
            <a:off x="8172000" y="318875"/>
            <a:ext cx="296700" cy="281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b="1" lang="es">
                <a:solidFill>
                  <a:schemeClr val="lt1"/>
                </a:solidFill>
              </a:rPr>
              <a:t>‹#›</a:t>
            </a:fld>
            <a:endParaRPr b="1">
              <a:solidFill>
                <a:schemeClr val="lt1"/>
              </a:solidFill>
            </a:endParaRPr>
          </a:p>
        </p:txBody>
      </p:sp>
      <p:sp>
        <p:nvSpPr>
          <p:cNvPr id="2163" name="Google Shape;2163;p75"/>
          <p:cNvSpPr txBox="1"/>
          <p:nvPr>
            <p:ph idx="4294967295" type="title"/>
          </p:nvPr>
        </p:nvSpPr>
        <p:spPr>
          <a:xfrm>
            <a:off x="620800" y="266825"/>
            <a:ext cx="4880100" cy="385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900"/>
              <a:buFont typeface="Arial"/>
              <a:buNone/>
            </a:pPr>
            <a:r>
              <a:rPr b="1" lang="es" sz="2000"/>
              <a:t>RESULTS</a:t>
            </a:r>
            <a:endParaRPr b="1" sz="2000"/>
          </a:p>
        </p:txBody>
      </p:sp>
      <p:sp>
        <p:nvSpPr>
          <p:cNvPr id="2164" name="Google Shape;2164;p75"/>
          <p:cNvSpPr txBox="1"/>
          <p:nvPr/>
        </p:nvSpPr>
        <p:spPr>
          <a:xfrm>
            <a:off x="2037600" y="219125"/>
            <a:ext cx="3328200" cy="480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a:solidFill>
                  <a:srgbClr val="00205B"/>
                </a:solidFill>
              </a:rPr>
              <a:t>/       Modes</a:t>
            </a:r>
            <a:endParaRPr>
              <a:solidFill>
                <a:srgbClr val="00205B"/>
              </a:solidFill>
            </a:endParaRPr>
          </a:p>
        </p:txBody>
      </p:sp>
      <p:pic>
        <p:nvPicPr>
          <p:cNvPr id="2165" name="Google Shape;2165;p75"/>
          <p:cNvPicPr preferRelativeResize="0"/>
          <p:nvPr/>
        </p:nvPicPr>
        <p:blipFill>
          <a:blip r:embed="rId3">
            <a:alphaModFix/>
          </a:blip>
          <a:stretch>
            <a:fillRect/>
          </a:stretch>
        </p:blipFill>
        <p:spPr>
          <a:xfrm>
            <a:off x="265250" y="1046369"/>
            <a:ext cx="3199450" cy="1343152"/>
          </a:xfrm>
          <a:prstGeom prst="rect">
            <a:avLst/>
          </a:prstGeom>
          <a:noFill/>
          <a:ln>
            <a:noFill/>
          </a:ln>
          <a:effectLst>
            <a:outerShdw blurRad="57150" rotWithShape="0" algn="bl" dir="2820000" dist="76200">
              <a:srgbClr val="000000">
                <a:alpha val="50000"/>
              </a:srgbClr>
            </a:outerShdw>
          </a:effectLst>
        </p:spPr>
      </p:pic>
      <p:pic>
        <p:nvPicPr>
          <p:cNvPr id="2166" name="Google Shape;2166;p75"/>
          <p:cNvPicPr preferRelativeResize="0"/>
          <p:nvPr/>
        </p:nvPicPr>
        <p:blipFill>
          <a:blip r:embed="rId4">
            <a:alphaModFix/>
          </a:blip>
          <a:stretch>
            <a:fillRect/>
          </a:stretch>
        </p:blipFill>
        <p:spPr>
          <a:xfrm>
            <a:off x="3632887" y="1046375"/>
            <a:ext cx="3235075" cy="1343150"/>
          </a:xfrm>
          <a:prstGeom prst="rect">
            <a:avLst/>
          </a:prstGeom>
          <a:noFill/>
          <a:ln>
            <a:noFill/>
          </a:ln>
          <a:effectLst>
            <a:outerShdw blurRad="57150" rotWithShape="0" algn="bl" dir="3180000" dist="66675">
              <a:srgbClr val="000000">
                <a:alpha val="50000"/>
              </a:srgbClr>
            </a:outerShdw>
          </a:effectLst>
        </p:spPr>
      </p:pic>
      <p:pic>
        <p:nvPicPr>
          <p:cNvPr id="2167" name="Google Shape;2167;p75"/>
          <p:cNvPicPr preferRelativeResize="0"/>
          <p:nvPr/>
        </p:nvPicPr>
        <p:blipFill>
          <a:blip r:embed="rId5">
            <a:alphaModFix/>
          </a:blip>
          <a:stretch>
            <a:fillRect/>
          </a:stretch>
        </p:blipFill>
        <p:spPr>
          <a:xfrm>
            <a:off x="265250" y="3502703"/>
            <a:ext cx="3199449" cy="1278198"/>
          </a:xfrm>
          <a:prstGeom prst="rect">
            <a:avLst/>
          </a:prstGeom>
          <a:noFill/>
          <a:ln>
            <a:noFill/>
          </a:ln>
          <a:effectLst>
            <a:outerShdw blurRad="57150" rotWithShape="0" algn="bl" dir="2400000" dist="76200">
              <a:srgbClr val="000000">
                <a:alpha val="50000"/>
              </a:srgbClr>
            </a:outerShdw>
          </a:effectLst>
        </p:spPr>
      </p:pic>
      <p:pic>
        <p:nvPicPr>
          <p:cNvPr id="2168" name="Google Shape;2168;p75"/>
          <p:cNvPicPr preferRelativeResize="0"/>
          <p:nvPr/>
        </p:nvPicPr>
        <p:blipFill>
          <a:blip r:embed="rId6">
            <a:alphaModFix/>
          </a:blip>
          <a:stretch>
            <a:fillRect/>
          </a:stretch>
        </p:blipFill>
        <p:spPr>
          <a:xfrm>
            <a:off x="3713900" y="3502701"/>
            <a:ext cx="3201649" cy="1278200"/>
          </a:xfrm>
          <a:prstGeom prst="rect">
            <a:avLst/>
          </a:prstGeom>
          <a:noFill/>
          <a:ln>
            <a:noFill/>
          </a:ln>
          <a:effectLst>
            <a:outerShdw blurRad="57150" rotWithShape="0" algn="bl" dir="3300000" dist="85725">
              <a:srgbClr val="000000">
                <a:alpha val="50000"/>
              </a:srgbClr>
            </a:outerShdw>
          </a:effectLst>
        </p:spPr>
      </p:pic>
      <p:grpSp>
        <p:nvGrpSpPr>
          <p:cNvPr id="2169" name="Google Shape;2169;p75"/>
          <p:cNvGrpSpPr/>
          <p:nvPr/>
        </p:nvGrpSpPr>
        <p:grpSpPr>
          <a:xfrm rot="5400000">
            <a:off x="3179415" y="2684515"/>
            <a:ext cx="839177" cy="523197"/>
            <a:chOff x="3340" y="1788"/>
            <a:chExt cx="590" cy="368"/>
          </a:xfrm>
        </p:grpSpPr>
        <p:sp>
          <p:nvSpPr>
            <p:cNvPr id="2170" name="Google Shape;2170;p75"/>
            <p:cNvSpPr/>
            <p:nvPr/>
          </p:nvSpPr>
          <p:spPr>
            <a:xfrm>
              <a:off x="3340" y="1788"/>
              <a:ext cx="198" cy="368"/>
            </a:xfrm>
            <a:custGeom>
              <a:rect b="b" l="l" r="r" t="t"/>
              <a:pathLst>
                <a:path extrusionOk="0" h="454" w="247">
                  <a:moveTo>
                    <a:pt x="21" y="454"/>
                  </a:moveTo>
                  <a:lnTo>
                    <a:pt x="0" y="433"/>
                  </a:lnTo>
                  <a:lnTo>
                    <a:pt x="204" y="227"/>
                  </a:lnTo>
                  <a:lnTo>
                    <a:pt x="0" y="21"/>
                  </a:lnTo>
                  <a:lnTo>
                    <a:pt x="21" y="0"/>
                  </a:lnTo>
                  <a:lnTo>
                    <a:pt x="247" y="227"/>
                  </a:lnTo>
                  <a:lnTo>
                    <a:pt x="21" y="454"/>
                  </a:lnTo>
                  <a:close/>
                </a:path>
              </a:pathLst>
            </a:custGeom>
            <a:solidFill>
              <a:srgbClr val="0085AD"/>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171" name="Google Shape;2171;p75"/>
            <p:cNvSpPr/>
            <p:nvPr/>
          </p:nvSpPr>
          <p:spPr>
            <a:xfrm>
              <a:off x="3755" y="1788"/>
              <a:ext cx="175" cy="368"/>
            </a:xfrm>
            <a:custGeom>
              <a:rect b="b" l="l" r="r" t="t"/>
              <a:pathLst>
                <a:path extrusionOk="0" h="454" w="247">
                  <a:moveTo>
                    <a:pt x="22" y="454"/>
                  </a:moveTo>
                  <a:lnTo>
                    <a:pt x="0" y="433"/>
                  </a:lnTo>
                  <a:lnTo>
                    <a:pt x="205" y="227"/>
                  </a:lnTo>
                  <a:lnTo>
                    <a:pt x="0" y="21"/>
                  </a:lnTo>
                  <a:lnTo>
                    <a:pt x="22" y="0"/>
                  </a:lnTo>
                  <a:lnTo>
                    <a:pt x="247" y="227"/>
                  </a:lnTo>
                  <a:lnTo>
                    <a:pt x="22" y="454"/>
                  </a:lnTo>
                  <a:close/>
                </a:path>
              </a:pathLst>
            </a:custGeom>
            <a:solidFill>
              <a:srgbClr val="0085AD"/>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grpSp>
      <p:sp>
        <p:nvSpPr>
          <p:cNvPr id="2172" name="Google Shape;2172;p75"/>
          <p:cNvSpPr txBox="1"/>
          <p:nvPr/>
        </p:nvSpPr>
        <p:spPr>
          <a:xfrm>
            <a:off x="2401550" y="2735875"/>
            <a:ext cx="2394900" cy="534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s">
                <a:solidFill>
                  <a:schemeClr val="dk2"/>
                </a:solidFill>
              </a:rPr>
              <a:t>Increasing hinge stiffness</a:t>
            </a:r>
            <a:endParaRPr b="1"/>
          </a:p>
        </p:txBody>
      </p:sp>
      <p:sp>
        <p:nvSpPr>
          <p:cNvPr id="2173" name="Google Shape;2173;p75"/>
          <p:cNvSpPr/>
          <p:nvPr/>
        </p:nvSpPr>
        <p:spPr>
          <a:xfrm>
            <a:off x="7258025" y="1540650"/>
            <a:ext cx="1526400" cy="354600"/>
          </a:xfrm>
          <a:prstGeom prst="wedgeRectCallout">
            <a:avLst>
              <a:gd fmla="val -70764" name="adj1"/>
              <a:gd fmla="val -23203" name="adj2"/>
            </a:avLst>
          </a:prstGeom>
          <a:solidFill>
            <a:srgbClr val="FFFFFF"/>
          </a:solidFill>
          <a:ln cap="flat" cmpd="sng" w="28575">
            <a:solidFill>
              <a:schemeClr val="accent3"/>
            </a:solidFill>
            <a:prstDash val="solid"/>
            <a:round/>
            <a:headEnd len="sm" w="sm" type="none"/>
            <a:tailEnd len="sm" w="sm" type="none"/>
          </a:ln>
          <a:effectLst>
            <a:outerShdw blurRad="57150" rotWithShape="0" algn="bl" dir="2700000" dist="133350">
              <a:srgbClr val="000000">
                <a:alpha val="50000"/>
              </a:srgbClr>
            </a:outerShdw>
          </a:effectLst>
        </p:spPr>
        <p:txBody>
          <a:bodyPr anchorCtr="0" anchor="t" bIns="34275" lIns="68575" spcFirstLastPara="1" rIns="68575" wrap="square" tIns="34275">
            <a:noAutofit/>
          </a:bodyPr>
          <a:lstStyle/>
          <a:p>
            <a:pPr indent="0" lvl="0" marL="0" marR="0" rtl="0" algn="ctr">
              <a:lnSpc>
                <a:spcPct val="115000"/>
              </a:lnSpc>
              <a:spcBef>
                <a:spcPts val="0"/>
              </a:spcBef>
              <a:spcAft>
                <a:spcPts val="0"/>
              </a:spcAft>
              <a:buClr>
                <a:srgbClr val="0085AD"/>
              </a:buClr>
              <a:buSzPts val="1400"/>
              <a:buFont typeface="Arial"/>
              <a:buNone/>
            </a:pPr>
            <a:r>
              <a:rPr lang="es">
                <a:solidFill>
                  <a:schemeClr val="dk2"/>
                </a:solidFill>
              </a:rPr>
              <a:t>Wingtip modes</a:t>
            </a:r>
            <a:endParaRPr>
              <a:solidFill>
                <a:schemeClr val="dk2"/>
              </a:solidFill>
            </a:endParaRPr>
          </a:p>
          <a:p>
            <a:pPr indent="0" lvl="0" marL="0" marR="0" rtl="0" algn="l">
              <a:lnSpc>
                <a:spcPct val="115000"/>
              </a:lnSpc>
              <a:spcBef>
                <a:spcPts val="0"/>
              </a:spcBef>
              <a:spcAft>
                <a:spcPts val="0"/>
              </a:spcAft>
              <a:buClr>
                <a:srgbClr val="0085AD"/>
              </a:buClr>
              <a:buSzPts val="900"/>
              <a:buFont typeface="Arial"/>
              <a:buNone/>
            </a:pPr>
            <a:r>
              <a:t/>
            </a:r>
            <a:endParaRPr b="0" i="0" sz="900" u="none" cap="none" strike="noStrike">
              <a:solidFill>
                <a:srgbClr val="0085AD"/>
              </a:solidFill>
              <a:latin typeface="Arial"/>
              <a:ea typeface="Arial"/>
              <a:cs typeface="Arial"/>
              <a:sym typeface="Arial"/>
            </a:endParaRPr>
          </a:p>
        </p:txBody>
      </p:sp>
      <p:sp>
        <p:nvSpPr>
          <p:cNvPr id="2174" name="Google Shape;2174;p75"/>
          <p:cNvSpPr/>
          <p:nvPr/>
        </p:nvSpPr>
        <p:spPr>
          <a:xfrm>
            <a:off x="7310425" y="3964500"/>
            <a:ext cx="1526400" cy="354600"/>
          </a:xfrm>
          <a:prstGeom prst="wedgeRectCallout">
            <a:avLst>
              <a:gd fmla="val -70764" name="adj1"/>
              <a:gd fmla="val -23203" name="adj2"/>
            </a:avLst>
          </a:prstGeom>
          <a:solidFill>
            <a:srgbClr val="FFFFFF"/>
          </a:solidFill>
          <a:ln cap="flat" cmpd="sng" w="28575">
            <a:solidFill>
              <a:schemeClr val="accent3"/>
            </a:solidFill>
            <a:prstDash val="solid"/>
            <a:round/>
            <a:headEnd len="sm" w="sm" type="none"/>
            <a:tailEnd len="sm" w="sm" type="none"/>
          </a:ln>
          <a:effectLst>
            <a:outerShdw blurRad="57150" rotWithShape="0" algn="bl" dir="2700000" dist="133350">
              <a:srgbClr val="000000">
                <a:alpha val="50000"/>
              </a:srgbClr>
            </a:outerShdw>
          </a:effectLst>
        </p:spPr>
        <p:txBody>
          <a:bodyPr anchorCtr="0" anchor="t" bIns="34275" lIns="68575" spcFirstLastPara="1" rIns="68575" wrap="square" tIns="34275">
            <a:noAutofit/>
          </a:bodyPr>
          <a:lstStyle/>
          <a:p>
            <a:pPr indent="0" lvl="0" marL="0" marR="0" rtl="0" algn="ctr">
              <a:lnSpc>
                <a:spcPct val="115000"/>
              </a:lnSpc>
              <a:spcBef>
                <a:spcPts val="0"/>
              </a:spcBef>
              <a:spcAft>
                <a:spcPts val="0"/>
              </a:spcAft>
              <a:buClr>
                <a:srgbClr val="0085AD"/>
              </a:buClr>
              <a:buSzPts val="1400"/>
              <a:buFont typeface="Arial"/>
              <a:buNone/>
            </a:pPr>
            <a:r>
              <a:rPr lang="es">
                <a:solidFill>
                  <a:schemeClr val="dk2"/>
                </a:solidFill>
              </a:rPr>
              <a:t>Wing modes</a:t>
            </a:r>
            <a:endParaRPr>
              <a:solidFill>
                <a:schemeClr val="dk2"/>
              </a:solidFill>
            </a:endParaRPr>
          </a:p>
          <a:p>
            <a:pPr indent="0" lvl="0" marL="0" marR="0" rtl="0" algn="l">
              <a:lnSpc>
                <a:spcPct val="115000"/>
              </a:lnSpc>
              <a:spcBef>
                <a:spcPts val="0"/>
              </a:spcBef>
              <a:spcAft>
                <a:spcPts val="0"/>
              </a:spcAft>
              <a:buClr>
                <a:srgbClr val="0085AD"/>
              </a:buClr>
              <a:buSzPts val="900"/>
              <a:buFont typeface="Arial"/>
              <a:buNone/>
            </a:pPr>
            <a:r>
              <a:t/>
            </a:r>
            <a:endParaRPr b="0" i="0" sz="900" u="none" cap="none" strike="noStrike">
              <a:solidFill>
                <a:srgbClr val="0085AD"/>
              </a:solidFill>
              <a:latin typeface="Arial"/>
              <a:ea typeface="Arial"/>
              <a:cs typeface="Arial"/>
              <a:sym typeface="Arial"/>
            </a:endParaRPr>
          </a:p>
        </p:txBody>
      </p:sp>
      <p:sp>
        <p:nvSpPr>
          <p:cNvPr id="2175" name="Google Shape;2175;p75"/>
          <p:cNvSpPr txBox="1"/>
          <p:nvPr/>
        </p:nvSpPr>
        <p:spPr>
          <a:xfrm>
            <a:off x="359575" y="736000"/>
            <a:ext cx="1941600" cy="480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100">
                <a:solidFill>
                  <a:schemeClr val="dk2"/>
                </a:solidFill>
              </a:rPr>
              <a:t>k</a:t>
            </a:r>
            <a:r>
              <a:rPr baseline="-25000" lang="es" sz="1100">
                <a:solidFill>
                  <a:schemeClr val="dk2"/>
                </a:solidFill>
              </a:rPr>
              <a:t>hinge</a:t>
            </a:r>
            <a:r>
              <a:rPr lang="es" sz="1100">
                <a:solidFill>
                  <a:schemeClr val="dk2"/>
                </a:solidFill>
              </a:rPr>
              <a:t> = 1e5 [Nm/rad]</a:t>
            </a:r>
            <a:endParaRPr sz="1100"/>
          </a:p>
        </p:txBody>
      </p:sp>
      <p:sp>
        <p:nvSpPr>
          <p:cNvPr id="2176" name="Google Shape;2176;p75"/>
          <p:cNvSpPr txBox="1"/>
          <p:nvPr/>
        </p:nvSpPr>
        <p:spPr>
          <a:xfrm>
            <a:off x="359575" y="3167250"/>
            <a:ext cx="1941600" cy="480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100">
                <a:solidFill>
                  <a:schemeClr val="dk2"/>
                </a:solidFill>
              </a:rPr>
              <a:t>k</a:t>
            </a:r>
            <a:r>
              <a:rPr baseline="-25000" lang="es" sz="1100">
                <a:solidFill>
                  <a:schemeClr val="dk2"/>
                </a:solidFill>
              </a:rPr>
              <a:t>hinge</a:t>
            </a:r>
            <a:r>
              <a:rPr lang="es" sz="1100">
                <a:solidFill>
                  <a:schemeClr val="dk2"/>
                </a:solidFill>
              </a:rPr>
              <a:t> = 1e8 [Nm/rad]</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0" name="Shape 2180"/>
        <p:cNvGrpSpPr/>
        <p:nvPr/>
      </p:nvGrpSpPr>
      <p:grpSpPr>
        <a:xfrm>
          <a:off x="0" y="0"/>
          <a:ext cx="0" cy="0"/>
          <a:chOff x="0" y="0"/>
          <a:chExt cx="0" cy="0"/>
        </a:xfrm>
      </p:grpSpPr>
      <p:grpSp>
        <p:nvGrpSpPr>
          <p:cNvPr id="2181" name="Google Shape;2181;p76"/>
          <p:cNvGrpSpPr/>
          <p:nvPr/>
        </p:nvGrpSpPr>
        <p:grpSpPr>
          <a:xfrm>
            <a:off x="21898340" y="34178404"/>
            <a:ext cx="1257819" cy="2515639"/>
            <a:chOff x="1176" y="2347"/>
            <a:chExt cx="228" cy="228"/>
          </a:xfrm>
        </p:grpSpPr>
        <p:sp>
          <p:nvSpPr>
            <p:cNvPr id="2182" name="Google Shape;2182;p76"/>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83" name="Google Shape;2183;p76"/>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84" name="Google Shape;2184;p76"/>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85" name="Google Shape;2185;p76"/>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86" name="Google Shape;2186;p76"/>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87" name="Google Shape;2187;p76"/>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88" name="Google Shape;2188;p76"/>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89" name="Google Shape;2189;p76"/>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90" name="Google Shape;2190;p76"/>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91" name="Google Shape;2191;p76"/>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92" name="Google Shape;2192;p76"/>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93" name="Google Shape;2193;p76"/>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94" name="Google Shape;2194;p76"/>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95" name="Google Shape;2195;p76"/>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96" name="Google Shape;2196;p76"/>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97" name="Google Shape;2197;p76"/>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98" name="Google Shape;2198;p76"/>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199" name="Google Shape;2199;p76"/>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00" name="Google Shape;2200;p76"/>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01" name="Google Shape;2201;p76"/>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02" name="Google Shape;2202;p76"/>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03" name="Google Shape;2203;p76"/>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204" name="Google Shape;2204;p76"/>
          <p:cNvGrpSpPr/>
          <p:nvPr/>
        </p:nvGrpSpPr>
        <p:grpSpPr>
          <a:xfrm>
            <a:off x="26570818" y="37833841"/>
            <a:ext cx="1257819" cy="2515639"/>
            <a:chOff x="1176" y="2347"/>
            <a:chExt cx="228" cy="228"/>
          </a:xfrm>
        </p:grpSpPr>
        <p:sp>
          <p:nvSpPr>
            <p:cNvPr id="2205" name="Google Shape;2205;p76"/>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06" name="Google Shape;2206;p76"/>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07" name="Google Shape;2207;p76"/>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08" name="Google Shape;2208;p76"/>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09" name="Google Shape;2209;p76"/>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10" name="Google Shape;2210;p76"/>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11" name="Google Shape;2211;p76"/>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12" name="Google Shape;2212;p76"/>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13" name="Google Shape;2213;p76"/>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14" name="Google Shape;2214;p76"/>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15" name="Google Shape;2215;p76"/>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16" name="Google Shape;2216;p76"/>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17" name="Google Shape;2217;p76"/>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18" name="Google Shape;2218;p76"/>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19" name="Google Shape;2219;p76"/>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20" name="Google Shape;2220;p76"/>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21" name="Google Shape;2221;p76"/>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22" name="Google Shape;2222;p76"/>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23" name="Google Shape;2223;p76"/>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24" name="Google Shape;2224;p76"/>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25" name="Google Shape;2225;p76"/>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26" name="Google Shape;2226;p76"/>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227" name="Google Shape;2227;p76"/>
          <p:cNvGrpSpPr/>
          <p:nvPr/>
        </p:nvGrpSpPr>
        <p:grpSpPr>
          <a:xfrm>
            <a:off x="18763066" y="33709600"/>
            <a:ext cx="1257819" cy="2515639"/>
            <a:chOff x="1176" y="2347"/>
            <a:chExt cx="280" cy="228"/>
          </a:xfrm>
        </p:grpSpPr>
        <p:sp>
          <p:nvSpPr>
            <p:cNvPr id="2228" name="Google Shape;2228;p76"/>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29" name="Google Shape;2229;p76"/>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30" name="Google Shape;2230;p76"/>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31" name="Google Shape;2231;p76"/>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32" name="Google Shape;2232;p76"/>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33" name="Google Shape;2233;p76"/>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34" name="Google Shape;2234;p76"/>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35" name="Google Shape;2235;p76"/>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36" name="Google Shape;2236;p76"/>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37" name="Google Shape;2237;p76"/>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38" name="Google Shape;2238;p76"/>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39" name="Google Shape;2239;p76"/>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40" name="Google Shape;2240;p76"/>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41" name="Google Shape;2241;p76"/>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42" name="Google Shape;2242;p76"/>
            <p:cNvSpPr/>
            <p:nvPr/>
          </p:nvSpPr>
          <p:spPr>
            <a:xfrm>
              <a:off x="1436" y="2490"/>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43" name="Google Shape;2243;p76"/>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44" name="Google Shape;2244;p76"/>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45" name="Google Shape;2245;p76"/>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46" name="Google Shape;2246;p76"/>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47" name="Google Shape;2247;p76"/>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48" name="Google Shape;2248;p76"/>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49" name="Google Shape;2249;p76"/>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2250" name="Google Shape;2250;p76"/>
          <p:cNvSpPr txBox="1"/>
          <p:nvPr>
            <p:ph idx="12" type="sldNum"/>
          </p:nvPr>
        </p:nvSpPr>
        <p:spPr>
          <a:xfrm>
            <a:off x="8172000" y="318875"/>
            <a:ext cx="296700" cy="281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b="1" lang="es">
                <a:solidFill>
                  <a:schemeClr val="lt1"/>
                </a:solidFill>
              </a:rPr>
              <a:t>‹#›</a:t>
            </a:fld>
            <a:endParaRPr b="1">
              <a:solidFill>
                <a:schemeClr val="lt1"/>
              </a:solidFill>
            </a:endParaRPr>
          </a:p>
        </p:txBody>
      </p:sp>
      <p:sp>
        <p:nvSpPr>
          <p:cNvPr id="2251" name="Google Shape;2251;p76"/>
          <p:cNvSpPr txBox="1"/>
          <p:nvPr>
            <p:ph idx="4294967295" type="title"/>
          </p:nvPr>
        </p:nvSpPr>
        <p:spPr>
          <a:xfrm>
            <a:off x="620800" y="266825"/>
            <a:ext cx="4880100" cy="385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900"/>
              <a:buFont typeface="Arial"/>
              <a:buNone/>
            </a:pPr>
            <a:r>
              <a:rPr b="1" lang="es" sz="2000"/>
              <a:t>RESULTS</a:t>
            </a:r>
            <a:endParaRPr b="1" sz="2000"/>
          </a:p>
        </p:txBody>
      </p:sp>
      <p:sp>
        <p:nvSpPr>
          <p:cNvPr id="2252" name="Google Shape;2252;p76"/>
          <p:cNvSpPr txBox="1"/>
          <p:nvPr/>
        </p:nvSpPr>
        <p:spPr>
          <a:xfrm>
            <a:off x="2037600" y="219125"/>
            <a:ext cx="3328200" cy="480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a:solidFill>
                  <a:srgbClr val="00205B"/>
                </a:solidFill>
              </a:rPr>
              <a:t>/      Flutter</a:t>
            </a:r>
            <a:endParaRPr>
              <a:solidFill>
                <a:srgbClr val="00205B"/>
              </a:solidFill>
            </a:endParaRPr>
          </a:p>
        </p:txBody>
      </p:sp>
      <p:pic>
        <p:nvPicPr>
          <p:cNvPr id="2253" name="Google Shape;2253;p76"/>
          <p:cNvPicPr preferRelativeResize="0"/>
          <p:nvPr/>
        </p:nvPicPr>
        <p:blipFill>
          <a:blip r:embed="rId3">
            <a:alphaModFix/>
          </a:blip>
          <a:stretch>
            <a:fillRect/>
          </a:stretch>
        </p:blipFill>
        <p:spPr>
          <a:xfrm>
            <a:off x="1399700" y="1168024"/>
            <a:ext cx="6344598" cy="3394550"/>
          </a:xfrm>
          <a:prstGeom prst="rect">
            <a:avLst/>
          </a:prstGeom>
          <a:noFill/>
          <a:ln>
            <a:noFill/>
          </a:ln>
          <a:effectLst>
            <a:outerShdw blurRad="57150" rotWithShape="0" algn="bl" dir="3120000" dist="11430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Google Shape;796;p59"/>
          <p:cNvSpPr txBox="1"/>
          <p:nvPr>
            <p:ph idx="4294967295" type="title"/>
          </p:nvPr>
        </p:nvSpPr>
        <p:spPr>
          <a:xfrm>
            <a:off x="620800" y="266825"/>
            <a:ext cx="4880100" cy="385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900"/>
              <a:buFont typeface="Arial"/>
              <a:buNone/>
            </a:pPr>
            <a:r>
              <a:rPr b="1" lang="es" sz="2000"/>
              <a:t>INTRODUCTION</a:t>
            </a:r>
            <a:r>
              <a:rPr b="1" lang="es" sz="2200"/>
              <a:t> </a:t>
            </a:r>
            <a:endParaRPr b="1" sz="2200"/>
          </a:p>
        </p:txBody>
      </p:sp>
      <p:grpSp>
        <p:nvGrpSpPr>
          <p:cNvPr id="797" name="Google Shape;797;p59"/>
          <p:cNvGrpSpPr/>
          <p:nvPr/>
        </p:nvGrpSpPr>
        <p:grpSpPr>
          <a:xfrm>
            <a:off x="21898340" y="34178404"/>
            <a:ext cx="1257819" cy="2515639"/>
            <a:chOff x="1176" y="2347"/>
            <a:chExt cx="228" cy="228"/>
          </a:xfrm>
        </p:grpSpPr>
        <p:sp>
          <p:nvSpPr>
            <p:cNvPr id="798" name="Google Shape;798;p59"/>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799" name="Google Shape;799;p59"/>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00" name="Google Shape;800;p59"/>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01" name="Google Shape;801;p59"/>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02" name="Google Shape;802;p59"/>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03" name="Google Shape;803;p59"/>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04" name="Google Shape;804;p59"/>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05" name="Google Shape;805;p59"/>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06" name="Google Shape;806;p59"/>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07" name="Google Shape;807;p59"/>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08" name="Google Shape;808;p59"/>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09" name="Google Shape;809;p59"/>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10" name="Google Shape;810;p59"/>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11" name="Google Shape;811;p59"/>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12" name="Google Shape;812;p59"/>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13" name="Google Shape;813;p59"/>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14" name="Google Shape;814;p59"/>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15" name="Google Shape;815;p59"/>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16" name="Google Shape;816;p59"/>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17" name="Google Shape;817;p59"/>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18" name="Google Shape;818;p59"/>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19" name="Google Shape;819;p59"/>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820" name="Google Shape;820;p59"/>
          <p:cNvGrpSpPr/>
          <p:nvPr/>
        </p:nvGrpSpPr>
        <p:grpSpPr>
          <a:xfrm>
            <a:off x="26570818" y="37833841"/>
            <a:ext cx="1257819" cy="2515639"/>
            <a:chOff x="1176" y="2347"/>
            <a:chExt cx="228" cy="228"/>
          </a:xfrm>
        </p:grpSpPr>
        <p:sp>
          <p:nvSpPr>
            <p:cNvPr id="821" name="Google Shape;821;p59"/>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22" name="Google Shape;822;p59"/>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23" name="Google Shape;823;p59"/>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24" name="Google Shape;824;p59"/>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25" name="Google Shape;825;p59"/>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26" name="Google Shape;826;p59"/>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27" name="Google Shape;827;p59"/>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28" name="Google Shape;828;p59"/>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29" name="Google Shape;829;p59"/>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30" name="Google Shape;830;p59"/>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31" name="Google Shape;831;p59"/>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32" name="Google Shape;832;p59"/>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33" name="Google Shape;833;p59"/>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34" name="Google Shape;834;p59"/>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35" name="Google Shape;835;p59"/>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36" name="Google Shape;836;p59"/>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37" name="Google Shape;837;p59"/>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38" name="Google Shape;838;p59"/>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39" name="Google Shape;839;p59"/>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40" name="Google Shape;840;p59"/>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41" name="Google Shape;841;p59"/>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42" name="Google Shape;842;p59"/>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843" name="Google Shape;843;p59"/>
          <p:cNvGrpSpPr/>
          <p:nvPr/>
        </p:nvGrpSpPr>
        <p:grpSpPr>
          <a:xfrm>
            <a:off x="18763066" y="33709600"/>
            <a:ext cx="1257819" cy="2515639"/>
            <a:chOff x="1176" y="2347"/>
            <a:chExt cx="280" cy="228"/>
          </a:xfrm>
        </p:grpSpPr>
        <p:sp>
          <p:nvSpPr>
            <p:cNvPr id="844" name="Google Shape;844;p59"/>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45" name="Google Shape;845;p59"/>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46" name="Google Shape;846;p59"/>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47" name="Google Shape;847;p59"/>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48" name="Google Shape;848;p59"/>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49" name="Google Shape;849;p59"/>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50" name="Google Shape;850;p59"/>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51" name="Google Shape;851;p59"/>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52" name="Google Shape;852;p59"/>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53" name="Google Shape;853;p59"/>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54" name="Google Shape;854;p59"/>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55" name="Google Shape;855;p59"/>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56" name="Google Shape;856;p59"/>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57" name="Google Shape;857;p59"/>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58" name="Google Shape;858;p59"/>
            <p:cNvSpPr/>
            <p:nvPr/>
          </p:nvSpPr>
          <p:spPr>
            <a:xfrm>
              <a:off x="1436" y="2490"/>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59" name="Google Shape;859;p59"/>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60" name="Google Shape;860;p59"/>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61" name="Google Shape;861;p59"/>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62" name="Google Shape;862;p59"/>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63" name="Google Shape;863;p59"/>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64" name="Google Shape;864;p59"/>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65" name="Google Shape;865;p59"/>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866" name="Google Shape;866;p59"/>
          <p:cNvSpPr txBox="1"/>
          <p:nvPr>
            <p:ph idx="12" type="sldNum"/>
          </p:nvPr>
        </p:nvSpPr>
        <p:spPr>
          <a:xfrm>
            <a:off x="8212300" y="318875"/>
            <a:ext cx="296700" cy="281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b="1" lang="es">
                <a:solidFill>
                  <a:schemeClr val="lt1"/>
                </a:solidFill>
              </a:rPr>
              <a:t>‹#›</a:t>
            </a:fld>
            <a:endParaRPr b="1">
              <a:solidFill>
                <a:schemeClr val="lt1"/>
              </a:solidFill>
            </a:endParaRPr>
          </a:p>
        </p:txBody>
      </p:sp>
      <p:sp>
        <p:nvSpPr>
          <p:cNvPr id="867" name="Google Shape;867;p59"/>
          <p:cNvSpPr txBox="1"/>
          <p:nvPr/>
        </p:nvSpPr>
        <p:spPr>
          <a:xfrm>
            <a:off x="1401700" y="982900"/>
            <a:ext cx="2159400" cy="480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a:solidFill>
                  <a:srgbClr val="00205B"/>
                </a:solidFill>
              </a:rPr>
              <a:t>Increasing Wingspan</a:t>
            </a:r>
            <a:endParaRPr>
              <a:solidFill>
                <a:srgbClr val="00205B"/>
              </a:solidFill>
            </a:endParaRPr>
          </a:p>
        </p:txBody>
      </p:sp>
      <p:sp>
        <p:nvSpPr>
          <p:cNvPr id="868" name="Google Shape;868;p59"/>
          <p:cNvSpPr/>
          <p:nvPr/>
        </p:nvSpPr>
        <p:spPr>
          <a:xfrm>
            <a:off x="4307949" y="978250"/>
            <a:ext cx="718651" cy="490200"/>
          </a:xfrm>
          <a:custGeom>
            <a:rect b="b" l="l" r="r" t="t"/>
            <a:pathLst>
              <a:path extrusionOk="0" h="453" w="453">
                <a:moveTo>
                  <a:pt x="0" y="251"/>
                </a:moveTo>
                <a:lnTo>
                  <a:pt x="357" y="252"/>
                </a:lnTo>
                <a:lnTo>
                  <a:pt x="191" y="417"/>
                </a:lnTo>
                <a:lnTo>
                  <a:pt x="226" y="453"/>
                </a:lnTo>
                <a:lnTo>
                  <a:pt x="453" y="227"/>
                </a:lnTo>
                <a:lnTo>
                  <a:pt x="227" y="0"/>
                </a:lnTo>
                <a:lnTo>
                  <a:pt x="192" y="35"/>
                </a:lnTo>
                <a:lnTo>
                  <a:pt x="357" y="202"/>
                </a:lnTo>
                <a:lnTo>
                  <a:pt x="0" y="201"/>
                </a:lnTo>
                <a:lnTo>
                  <a:pt x="0" y="251"/>
                </a:lnTo>
                <a:close/>
              </a:path>
            </a:pathLst>
          </a:custGeom>
          <a:solidFill>
            <a:srgbClr val="0085AD"/>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869" name="Google Shape;869;p59"/>
          <p:cNvSpPr txBox="1"/>
          <p:nvPr/>
        </p:nvSpPr>
        <p:spPr>
          <a:xfrm>
            <a:off x="3123425" y="219125"/>
            <a:ext cx="2159400" cy="480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a:solidFill>
                  <a:srgbClr val="00205B"/>
                </a:solidFill>
              </a:rPr>
              <a:t>/	 Motivation</a:t>
            </a:r>
            <a:endParaRPr>
              <a:solidFill>
                <a:srgbClr val="00205B"/>
              </a:solidFill>
            </a:endParaRPr>
          </a:p>
        </p:txBody>
      </p:sp>
      <p:sp>
        <p:nvSpPr>
          <p:cNvPr id="870" name="Google Shape;870;p59"/>
          <p:cNvSpPr txBox="1"/>
          <p:nvPr/>
        </p:nvSpPr>
        <p:spPr>
          <a:xfrm>
            <a:off x="5663900" y="982900"/>
            <a:ext cx="2078400" cy="480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a:solidFill>
                  <a:srgbClr val="00205B"/>
                </a:solidFill>
              </a:rPr>
              <a:t>Lift induced drag reduction</a:t>
            </a:r>
            <a:endParaRPr>
              <a:solidFill>
                <a:srgbClr val="00205B"/>
              </a:solidFill>
            </a:endParaRPr>
          </a:p>
        </p:txBody>
      </p:sp>
      <p:sp>
        <p:nvSpPr>
          <p:cNvPr id="871" name="Google Shape;871;p59"/>
          <p:cNvSpPr txBox="1"/>
          <p:nvPr/>
        </p:nvSpPr>
        <p:spPr>
          <a:xfrm>
            <a:off x="1243288" y="1689100"/>
            <a:ext cx="2159400" cy="480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u="sng">
                <a:solidFill>
                  <a:srgbClr val="00205B"/>
                </a:solidFill>
              </a:rPr>
              <a:t>Problems</a:t>
            </a:r>
            <a:endParaRPr u="sng">
              <a:solidFill>
                <a:srgbClr val="00205B"/>
              </a:solidFill>
            </a:endParaRPr>
          </a:p>
        </p:txBody>
      </p:sp>
      <p:sp>
        <p:nvSpPr>
          <p:cNvPr id="872" name="Google Shape;872;p59"/>
          <p:cNvSpPr txBox="1"/>
          <p:nvPr/>
        </p:nvSpPr>
        <p:spPr>
          <a:xfrm>
            <a:off x="5730388" y="1689100"/>
            <a:ext cx="2159400" cy="480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u="sng">
                <a:solidFill>
                  <a:srgbClr val="00205B"/>
                </a:solidFill>
              </a:rPr>
              <a:t>Solution:</a:t>
            </a:r>
            <a:r>
              <a:rPr lang="es">
                <a:solidFill>
                  <a:srgbClr val="00205B"/>
                </a:solidFill>
              </a:rPr>
              <a:t> </a:t>
            </a:r>
            <a:r>
              <a:rPr b="1" lang="es">
                <a:solidFill>
                  <a:srgbClr val="00205B"/>
                </a:solidFill>
              </a:rPr>
              <a:t>Hinged Wing</a:t>
            </a:r>
            <a:endParaRPr b="1">
              <a:solidFill>
                <a:srgbClr val="00205B"/>
              </a:solidFill>
            </a:endParaRPr>
          </a:p>
        </p:txBody>
      </p:sp>
      <p:cxnSp>
        <p:nvCxnSpPr>
          <p:cNvPr id="873" name="Google Shape;873;p59"/>
          <p:cNvCxnSpPr/>
          <p:nvPr/>
        </p:nvCxnSpPr>
        <p:spPr>
          <a:xfrm flipH="1">
            <a:off x="4571550" y="1992425"/>
            <a:ext cx="900" cy="1883700"/>
          </a:xfrm>
          <a:prstGeom prst="straightConnector1">
            <a:avLst/>
          </a:prstGeom>
          <a:noFill/>
          <a:ln cap="flat" cmpd="sng" w="9525">
            <a:solidFill>
              <a:schemeClr val="dk2"/>
            </a:solidFill>
            <a:prstDash val="solid"/>
            <a:round/>
            <a:headEnd len="med" w="med" type="none"/>
            <a:tailEnd len="med" w="med" type="none"/>
          </a:ln>
        </p:spPr>
      </p:cxnSp>
      <p:sp>
        <p:nvSpPr>
          <p:cNvPr id="874" name="Google Shape;874;p59"/>
          <p:cNvSpPr/>
          <p:nvPr/>
        </p:nvSpPr>
        <p:spPr>
          <a:xfrm rot="2071283">
            <a:off x="2066464" y="2203790"/>
            <a:ext cx="513060" cy="341524"/>
          </a:xfrm>
          <a:custGeom>
            <a:rect b="b" l="l" r="r" t="t"/>
            <a:pathLst>
              <a:path extrusionOk="0" h="552140" w="894641">
                <a:moveTo>
                  <a:pt x="664795" y="251414"/>
                </a:moveTo>
                <a:cubicBezTo>
                  <a:pt x="671209" y="251243"/>
                  <a:pt x="677596" y="250377"/>
                  <a:pt x="683829" y="248844"/>
                </a:cubicBezTo>
                <a:cubicBezTo>
                  <a:pt x="688017" y="247892"/>
                  <a:pt x="692205" y="248082"/>
                  <a:pt x="696297" y="247130"/>
                </a:cubicBezTo>
                <a:cubicBezTo>
                  <a:pt x="701104" y="247026"/>
                  <a:pt x="705891" y="247702"/>
                  <a:pt x="710478" y="249130"/>
                </a:cubicBezTo>
                <a:cubicBezTo>
                  <a:pt x="711145" y="249130"/>
                  <a:pt x="712382" y="250462"/>
                  <a:pt x="713334" y="250272"/>
                </a:cubicBezTo>
                <a:cubicBezTo>
                  <a:pt x="726477" y="247464"/>
                  <a:pt x="740163" y="248768"/>
                  <a:pt x="752546" y="253985"/>
                </a:cubicBezTo>
                <a:cubicBezTo>
                  <a:pt x="757123" y="257012"/>
                  <a:pt x="760683" y="261362"/>
                  <a:pt x="762729" y="266455"/>
                </a:cubicBezTo>
                <a:cubicBezTo>
                  <a:pt x="763338" y="269321"/>
                  <a:pt x="764100" y="272148"/>
                  <a:pt x="765013" y="274928"/>
                </a:cubicBezTo>
                <a:cubicBezTo>
                  <a:pt x="767716" y="275461"/>
                  <a:pt x="770495" y="275461"/>
                  <a:pt x="773198" y="274928"/>
                </a:cubicBezTo>
                <a:cubicBezTo>
                  <a:pt x="776035" y="274433"/>
                  <a:pt x="778928" y="274433"/>
                  <a:pt x="781764" y="274928"/>
                </a:cubicBezTo>
                <a:lnTo>
                  <a:pt x="797848" y="275785"/>
                </a:lnTo>
                <a:cubicBezTo>
                  <a:pt x="799980" y="276403"/>
                  <a:pt x="802198" y="276689"/>
                  <a:pt x="804416" y="276641"/>
                </a:cubicBezTo>
                <a:cubicBezTo>
                  <a:pt x="812096" y="276927"/>
                  <a:pt x="819672" y="278574"/>
                  <a:pt x="826782" y="281496"/>
                </a:cubicBezTo>
                <a:lnTo>
                  <a:pt x="833920" y="283210"/>
                </a:lnTo>
                <a:cubicBezTo>
                  <a:pt x="839820" y="285209"/>
                  <a:pt x="846102" y="287018"/>
                  <a:pt x="851717" y="289398"/>
                </a:cubicBezTo>
                <a:cubicBezTo>
                  <a:pt x="861292" y="294015"/>
                  <a:pt x="870524" y="299327"/>
                  <a:pt x="879318" y="305296"/>
                </a:cubicBezTo>
                <a:cubicBezTo>
                  <a:pt x="884943" y="308551"/>
                  <a:pt x="889787" y="313006"/>
                  <a:pt x="893499" y="318337"/>
                </a:cubicBezTo>
                <a:cubicBezTo>
                  <a:pt x="894546" y="319956"/>
                  <a:pt x="896925" y="323097"/>
                  <a:pt x="896259" y="326049"/>
                </a:cubicBezTo>
                <a:cubicBezTo>
                  <a:pt x="893594" y="338710"/>
                  <a:pt x="878652" y="346135"/>
                  <a:pt x="868754" y="352132"/>
                </a:cubicBezTo>
                <a:cubicBezTo>
                  <a:pt x="866279" y="353655"/>
                  <a:pt x="859236" y="355559"/>
                  <a:pt x="858284" y="357273"/>
                </a:cubicBezTo>
                <a:cubicBezTo>
                  <a:pt x="857333" y="358986"/>
                  <a:pt x="858760" y="357273"/>
                  <a:pt x="858284" y="358035"/>
                </a:cubicBezTo>
                <a:cubicBezTo>
                  <a:pt x="857809" y="358796"/>
                  <a:pt x="858284" y="358035"/>
                  <a:pt x="857713" y="358035"/>
                </a:cubicBezTo>
                <a:cubicBezTo>
                  <a:pt x="857142" y="358035"/>
                  <a:pt x="857713" y="357178"/>
                  <a:pt x="856571" y="356987"/>
                </a:cubicBezTo>
                <a:cubicBezTo>
                  <a:pt x="854163" y="358234"/>
                  <a:pt x="851603" y="359158"/>
                  <a:pt x="848957" y="359748"/>
                </a:cubicBezTo>
                <a:cubicBezTo>
                  <a:pt x="842866" y="362033"/>
                  <a:pt x="836585" y="363461"/>
                  <a:pt x="829923" y="365460"/>
                </a:cubicBezTo>
                <a:cubicBezTo>
                  <a:pt x="823260" y="367459"/>
                  <a:pt x="814599" y="368697"/>
                  <a:pt x="806985" y="370600"/>
                </a:cubicBezTo>
                <a:cubicBezTo>
                  <a:pt x="802131" y="371743"/>
                  <a:pt x="797468" y="371552"/>
                  <a:pt x="792519" y="372504"/>
                </a:cubicBezTo>
                <a:lnTo>
                  <a:pt x="777767" y="373647"/>
                </a:lnTo>
                <a:lnTo>
                  <a:pt x="769772" y="373647"/>
                </a:lnTo>
                <a:cubicBezTo>
                  <a:pt x="767012" y="374313"/>
                  <a:pt x="763015" y="373647"/>
                  <a:pt x="760255" y="373647"/>
                </a:cubicBezTo>
                <a:cubicBezTo>
                  <a:pt x="756314" y="374218"/>
                  <a:pt x="752336" y="374408"/>
                  <a:pt x="748358" y="374218"/>
                </a:cubicBezTo>
                <a:cubicBezTo>
                  <a:pt x="745502" y="374018"/>
                  <a:pt x="742647" y="374018"/>
                  <a:pt x="739792" y="374218"/>
                </a:cubicBezTo>
                <a:lnTo>
                  <a:pt x="729608" y="374218"/>
                </a:lnTo>
                <a:cubicBezTo>
                  <a:pt x="726791" y="374513"/>
                  <a:pt x="723955" y="374513"/>
                  <a:pt x="721138" y="374218"/>
                </a:cubicBezTo>
                <a:lnTo>
                  <a:pt x="698391" y="375075"/>
                </a:lnTo>
                <a:lnTo>
                  <a:pt x="659845" y="375931"/>
                </a:lnTo>
                <a:cubicBezTo>
                  <a:pt x="642619" y="380311"/>
                  <a:pt x="624631" y="383928"/>
                  <a:pt x="607404" y="388688"/>
                </a:cubicBezTo>
                <a:cubicBezTo>
                  <a:pt x="599600" y="390877"/>
                  <a:pt x="591320" y="391353"/>
                  <a:pt x="583515" y="393257"/>
                </a:cubicBezTo>
                <a:lnTo>
                  <a:pt x="575902" y="394114"/>
                </a:lnTo>
                <a:cubicBezTo>
                  <a:pt x="566384" y="396494"/>
                  <a:pt x="554582" y="396113"/>
                  <a:pt x="544399" y="398398"/>
                </a:cubicBezTo>
                <a:cubicBezTo>
                  <a:pt x="540306" y="399255"/>
                  <a:pt x="536404" y="398398"/>
                  <a:pt x="532502" y="399255"/>
                </a:cubicBezTo>
                <a:cubicBezTo>
                  <a:pt x="528076" y="400711"/>
                  <a:pt x="523717" y="402396"/>
                  <a:pt x="519463" y="404300"/>
                </a:cubicBezTo>
                <a:cubicBezTo>
                  <a:pt x="512325" y="407251"/>
                  <a:pt x="505282" y="409060"/>
                  <a:pt x="498144" y="412011"/>
                </a:cubicBezTo>
                <a:cubicBezTo>
                  <a:pt x="493652" y="414143"/>
                  <a:pt x="489007" y="415924"/>
                  <a:pt x="484248" y="417342"/>
                </a:cubicBezTo>
                <a:lnTo>
                  <a:pt x="484248" y="417342"/>
                </a:lnTo>
                <a:lnTo>
                  <a:pt x="485390" y="417342"/>
                </a:lnTo>
                <a:cubicBezTo>
                  <a:pt x="487199" y="416200"/>
                  <a:pt x="490244" y="416771"/>
                  <a:pt x="492528" y="416200"/>
                </a:cubicBezTo>
                <a:cubicBezTo>
                  <a:pt x="499343" y="414324"/>
                  <a:pt x="506491" y="413934"/>
                  <a:pt x="513467" y="415057"/>
                </a:cubicBezTo>
                <a:lnTo>
                  <a:pt x="519748" y="416771"/>
                </a:lnTo>
                <a:cubicBezTo>
                  <a:pt x="519748" y="416771"/>
                  <a:pt x="521081" y="417628"/>
                  <a:pt x="521462" y="417628"/>
                </a:cubicBezTo>
                <a:cubicBezTo>
                  <a:pt x="523079" y="417532"/>
                  <a:pt x="524669" y="417237"/>
                  <a:pt x="526220" y="416771"/>
                </a:cubicBezTo>
                <a:cubicBezTo>
                  <a:pt x="532540" y="415914"/>
                  <a:pt x="538936" y="415914"/>
                  <a:pt x="545255" y="416771"/>
                </a:cubicBezTo>
                <a:cubicBezTo>
                  <a:pt x="549586" y="417485"/>
                  <a:pt x="553849" y="418532"/>
                  <a:pt x="558009" y="419912"/>
                </a:cubicBezTo>
                <a:cubicBezTo>
                  <a:pt x="568592" y="425091"/>
                  <a:pt x="574902" y="436248"/>
                  <a:pt x="573903" y="447995"/>
                </a:cubicBezTo>
                <a:cubicBezTo>
                  <a:pt x="574064" y="450670"/>
                  <a:pt x="573874" y="453364"/>
                  <a:pt x="573332" y="455992"/>
                </a:cubicBezTo>
                <a:cubicBezTo>
                  <a:pt x="571742" y="462922"/>
                  <a:pt x="567973" y="469167"/>
                  <a:pt x="562577" y="473794"/>
                </a:cubicBezTo>
                <a:cubicBezTo>
                  <a:pt x="549538" y="483313"/>
                  <a:pt x="520224" y="485503"/>
                  <a:pt x="500999" y="480077"/>
                </a:cubicBezTo>
                <a:cubicBezTo>
                  <a:pt x="494013" y="479096"/>
                  <a:pt x="487208" y="477078"/>
                  <a:pt x="480822" y="474079"/>
                </a:cubicBezTo>
                <a:cubicBezTo>
                  <a:pt x="476149" y="469843"/>
                  <a:pt x="472837" y="464303"/>
                  <a:pt x="471304" y="458181"/>
                </a:cubicBezTo>
                <a:cubicBezTo>
                  <a:pt x="469116" y="457325"/>
                  <a:pt x="463120" y="455421"/>
                  <a:pt x="463120" y="452565"/>
                </a:cubicBezTo>
                <a:cubicBezTo>
                  <a:pt x="464461" y="451622"/>
                  <a:pt x="465861" y="450756"/>
                  <a:pt x="467307" y="449994"/>
                </a:cubicBezTo>
                <a:lnTo>
                  <a:pt x="467307" y="449994"/>
                </a:lnTo>
                <a:cubicBezTo>
                  <a:pt x="465470" y="449776"/>
                  <a:pt x="463681" y="449290"/>
                  <a:pt x="461978" y="448567"/>
                </a:cubicBezTo>
                <a:lnTo>
                  <a:pt x="457695" y="448567"/>
                </a:lnTo>
                <a:cubicBezTo>
                  <a:pt x="454934" y="447900"/>
                  <a:pt x="451699" y="447329"/>
                  <a:pt x="449224" y="446567"/>
                </a:cubicBezTo>
                <a:cubicBezTo>
                  <a:pt x="446750" y="445806"/>
                  <a:pt x="444465" y="446091"/>
                  <a:pt x="442943" y="444854"/>
                </a:cubicBezTo>
                <a:cubicBezTo>
                  <a:pt x="443418" y="444854"/>
                  <a:pt x="442943" y="444854"/>
                  <a:pt x="443514" y="443997"/>
                </a:cubicBezTo>
                <a:cubicBezTo>
                  <a:pt x="439992" y="442950"/>
                  <a:pt x="437613" y="439142"/>
                  <a:pt x="433996" y="438666"/>
                </a:cubicBezTo>
                <a:cubicBezTo>
                  <a:pt x="432016" y="439770"/>
                  <a:pt x="429904" y="440637"/>
                  <a:pt x="427715" y="441236"/>
                </a:cubicBezTo>
                <a:cubicBezTo>
                  <a:pt x="421909" y="443712"/>
                  <a:pt x="415723" y="445996"/>
                  <a:pt x="409632" y="448567"/>
                </a:cubicBezTo>
                <a:cubicBezTo>
                  <a:pt x="394308" y="455135"/>
                  <a:pt x="378033" y="460847"/>
                  <a:pt x="362044" y="467606"/>
                </a:cubicBezTo>
                <a:cubicBezTo>
                  <a:pt x="358047" y="469224"/>
                  <a:pt x="354335" y="469891"/>
                  <a:pt x="350433" y="471509"/>
                </a:cubicBezTo>
                <a:cubicBezTo>
                  <a:pt x="340915" y="475412"/>
                  <a:pt x="331398" y="478553"/>
                  <a:pt x="321881" y="482361"/>
                </a:cubicBezTo>
                <a:cubicBezTo>
                  <a:pt x="318835" y="483599"/>
                  <a:pt x="315884" y="483884"/>
                  <a:pt x="312363" y="485217"/>
                </a:cubicBezTo>
                <a:cubicBezTo>
                  <a:pt x="302846" y="489025"/>
                  <a:pt x="293328" y="491500"/>
                  <a:pt x="283811" y="494737"/>
                </a:cubicBezTo>
                <a:cubicBezTo>
                  <a:pt x="262777" y="502448"/>
                  <a:pt x="240126" y="508826"/>
                  <a:pt x="218616" y="515966"/>
                </a:cubicBezTo>
                <a:cubicBezTo>
                  <a:pt x="205482" y="520345"/>
                  <a:pt x="191872" y="523391"/>
                  <a:pt x="178928" y="527675"/>
                </a:cubicBezTo>
                <a:cubicBezTo>
                  <a:pt x="174645" y="529008"/>
                  <a:pt x="170648" y="529389"/>
                  <a:pt x="166460" y="530721"/>
                </a:cubicBezTo>
                <a:cubicBezTo>
                  <a:pt x="149519" y="536243"/>
                  <a:pt x="131151" y="539670"/>
                  <a:pt x="113924" y="544905"/>
                </a:cubicBezTo>
                <a:cubicBezTo>
                  <a:pt x="103836" y="548047"/>
                  <a:pt x="93937" y="549475"/>
                  <a:pt x="83563" y="552045"/>
                </a:cubicBezTo>
                <a:cubicBezTo>
                  <a:pt x="77853" y="553473"/>
                  <a:pt x="72333" y="552997"/>
                  <a:pt x="66622" y="554330"/>
                </a:cubicBezTo>
                <a:cubicBezTo>
                  <a:pt x="54954" y="556900"/>
                  <a:pt x="42905" y="557195"/>
                  <a:pt x="31122" y="555187"/>
                </a:cubicBezTo>
                <a:lnTo>
                  <a:pt x="21605" y="554616"/>
                </a:lnTo>
                <a:cubicBezTo>
                  <a:pt x="13895" y="553435"/>
                  <a:pt x="6529" y="550608"/>
                  <a:pt x="0" y="546334"/>
                </a:cubicBezTo>
                <a:cubicBezTo>
                  <a:pt x="5882" y="546581"/>
                  <a:pt x="11659" y="547942"/>
                  <a:pt x="17036" y="550332"/>
                </a:cubicBezTo>
                <a:cubicBezTo>
                  <a:pt x="21510" y="551760"/>
                  <a:pt x="26554" y="552141"/>
                  <a:pt x="30932" y="553188"/>
                </a:cubicBezTo>
                <a:lnTo>
                  <a:pt x="34929" y="553188"/>
                </a:lnTo>
                <a:cubicBezTo>
                  <a:pt x="37451" y="553616"/>
                  <a:pt x="40021" y="553616"/>
                  <a:pt x="42543" y="553188"/>
                </a:cubicBezTo>
                <a:cubicBezTo>
                  <a:pt x="49681" y="551569"/>
                  <a:pt x="56534" y="551093"/>
                  <a:pt x="63291" y="549189"/>
                </a:cubicBezTo>
                <a:cubicBezTo>
                  <a:pt x="86514" y="542621"/>
                  <a:pt x="109070" y="535862"/>
                  <a:pt x="131341" y="528532"/>
                </a:cubicBezTo>
                <a:cubicBezTo>
                  <a:pt x="148187" y="522915"/>
                  <a:pt x="165318" y="518536"/>
                  <a:pt x="181307" y="512063"/>
                </a:cubicBezTo>
                <a:cubicBezTo>
                  <a:pt x="184353" y="510730"/>
                  <a:pt x="187209" y="510444"/>
                  <a:pt x="190349" y="509207"/>
                </a:cubicBezTo>
                <a:cubicBezTo>
                  <a:pt x="211040" y="502124"/>
                  <a:pt x="231322" y="493852"/>
                  <a:pt x="251071" y="484456"/>
                </a:cubicBezTo>
                <a:lnTo>
                  <a:pt x="258113" y="482266"/>
                </a:lnTo>
                <a:lnTo>
                  <a:pt x="280004" y="472746"/>
                </a:lnTo>
                <a:cubicBezTo>
                  <a:pt x="285619" y="470271"/>
                  <a:pt x="291710" y="467320"/>
                  <a:pt x="297230" y="464559"/>
                </a:cubicBezTo>
                <a:cubicBezTo>
                  <a:pt x="298563" y="463893"/>
                  <a:pt x="302750" y="462941"/>
                  <a:pt x="303512" y="461989"/>
                </a:cubicBezTo>
                <a:cubicBezTo>
                  <a:pt x="304273" y="461037"/>
                  <a:pt x="303512" y="460847"/>
                  <a:pt x="304368" y="460276"/>
                </a:cubicBezTo>
                <a:cubicBezTo>
                  <a:pt x="305225" y="459705"/>
                  <a:pt x="309508" y="459133"/>
                  <a:pt x="311982" y="457991"/>
                </a:cubicBezTo>
                <a:cubicBezTo>
                  <a:pt x="317217" y="455801"/>
                  <a:pt x="322452" y="452660"/>
                  <a:pt x="327591" y="450375"/>
                </a:cubicBezTo>
                <a:cubicBezTo>
                  <a:pt x="332730" y="448091"/>
                  <a:pt x="340439" y="444473"/>
                  <a:pt x="346626" y="441332"/>
                </a:cubicBezTo>
                <a:cubicBezTo>
                  <a:pt x="349272" y="440437"/>
                  <a:pt x="351822" y="439294"/>
                  <a:pt x="354240" y="437905"/>
                </a:cubicBezTo>
                <a:lnTo>
                  <a:pt x="354811" y="436191"/>
                </a:lnTo>
                <a:lnTo>
                  <a:pt x="363091" y="433621"/>
                </a:lnTo>
                <a:cubicBezTo>
                  <a:pt x="366612" y="432098"/>
                  <a:pt x="370134" y="430194"/>
                  <a:pt x="373846" y="428575"/>
                </a:cubicBezTo>
                <a:cubicBezTo>
                  <a:pt x="380127" y="425815"/>
                  <a:pt x="386504" y="422197"/>
                  <a:pt x="392881" y="419056"/>
                </a:cubicBezTo>
                <a:cubicBezTo>
                  <a:pt x="396117" y="417628"/>
                  <a:pt x="399258" y="416390"/>
                  <a:pt x="402398" y="414772"/>
                </a:cubicBezTo>
                <a:lnTo>
                  <a:pt x="404682" y="413915"/>
                </a:lnTo>
                <a:lnTo>
                  <a:pt x="405253" y="412297"/>
                </a:lnTo>
                <a:lnTo>
                  <a:pt x="414771" y="409155"/>
                </a:lnTo>
                <a:cubicBezTo>
                  <a:pt x="418768" y="407442"/>
                  <a:pt x="422956" y="405157"/>
                  <a:pt x="426953" y="403443"/>
                </a:cubicBezTo>
                <a:cubicBezTo>
                  <a:pt x="432854" y="400968"/>
                  <a:pt x="438850" y="399064"/>
                  <a:pt x="444560" y="396684"/>
                </a:cubicBezTo>
                <a:cubicBezTo>
                  <a:pt x="447111" y="396037"/>
                  <a:pt x="449576" y="395076"/>
                  <a:pt x="451889" y="393828"/>
                </a:cubicBezTo>
                <a:cubicBezTo>
                  <a:pt x="444560" y="390973"/>
                  <a:pt x="437422" y="388878"/>
                  <a:pt x="430094" y="385832"/>
                </a:cubicBezTo>
                <a:cubicBezTo>
                  <a:pt x="427810" y="384975"/>
                  <a:pt x="425050" y="383452"/>
                  <a:pt x="422766" y="382786"/>
                </a:cubicBezTo>
                <a:lnTo>
                  <a:pt x="408299" y="383357"/>
                </a:lnTo>
                <a:lnTo>
                  <a:pt x="382982" y="383928"/>
                </a:lnTo>
                <a:cubicBezTo>
                  <a:pt x="378928" y="384271"/>
                  <a:pt x="374855" y="384271"/>
                  <a:pt x="370800" y="383928"/>
                </a:cubicBezTo>
                <a:lnTo>
                  <a:pt x="359189" y="383928"/>
                </a:lnTo>
                <a:cubicBezTo>
                  <a:pt x="350147" y="381834"/>
                  <a:pt x="340154" y="382976"/>
                  <a:pt x="331112" y="380787"/>
                </a:cubicBezTo>
                <a:cubicBezTo>
                  <a:pt x="324831" y="379263"/>
                  <a:pt x="318169" y="378978"/>
                  <a:pt x="312078" y="377359"/>
                </a:cubicBezTo>
                <a:cubicBezTo>
                  <a:pt x="296564" y="373361"/>
                  <a:pt x="280955" y="370696"/>
                  <a:pt x="266203" y="365745"/>
                </a:cubicBezTo>
                <a:cubicBezTo>
                  <a:pt x="251451" y="360795"/>
                  <a:pt x="237651" y="356702"/>
                  <a:pt x="223660" y="352132"/>
                </a:cubicBezTo>
                <a:cubicBezTo>
                  <a:pt x="218806" y="350514"/>
                  <a:pt x="214143" y="349467"/>
                  <a:pt x="209479" y="347563"/>
                </a:cubicBezTo>
                <a:lnTo>
                  <a:pt x="194727" y="341661"/>
                </a:lnTo>
                <a:cubicBezTo>
                  <a:pt x="192928" y="340585"/>
                  <a:pt x="191015" y="339728"/>
                  <a:pt x="189017" y="339090"/>
                </a:cubicBezTo>
                <a:cubicBezTo>
                  <a:pt x="188027" y="339490"/>
                  <a:pt x="187075" y="339966"/>
                  <a:pt x="186161" y="340518"/>
                </a:cubicBezTo>
                <a:cubicBezTo>
                  <a:pt x="183021" y="341851"/>
                  <a:pt x="179785" y="342898"/>
                  <a:pt x="176644" y="344231"/>
                </a:cubicBezTo>
                <a:cubicBezTo>
                  <a:pt x="168174" y="347753"/>
                  <a:pt x="159608" y="350609"/>
                  <a:pt x="151423" y="353751"/>
                </a:cubicBezTo>
                <a:cubicBezTo>
                  <a:pt x="146759" y="355750"/>
                  <a:pt x="141905" y="356892"/>
                  <a:pt x="137527" y="358796"/>
                </a:cubicBezTo>
                <a:cubicBezTo>
                  <a:pt x="116874" y="367364"/>
                  <a:pt x="95650" y="374884"/>
                  <a:pt x="74807" y="383547"/>
                </a:cubicBezTo>
                <a:cubicBezTo>
                  <a:pt x="67422" y="386641"/>
                  <a:pt x="59855" y="389278"/>
                  <a:pt x="52156" y="391449"/>
                </a:cubicBezTo>
                <a:cubicBezTo>
                  <a:pt x="48729" y="392400"/>
                  <a:pt x="45589" y="392020"/>
                  <a:pt x="41877" y="392876"/>
                </a:cubicBezTo>
                <a:cubicBezTo>
                  <a:pt x="38165" y="393743"/>
                  <a:pt x="34358" y="394133"/>
                  <a:pt x="30551" y="394019"/>
                </a:cubicBezTo>
                <a:lnTo>
                  <a:pt x="31122" y="394019"/>
                </a:lnTo>
                <a:cubicBezTo>
                  <a:pt x="34101" y="392048"/>
                  <a:pt x="37299" y="390420"/>
                  <a:pt x="40639" y="389164"/>
                </a:cubicBezTo>
                <a:cubicBezTo>
                  <a:pt x="47587" y="385546"/>
                  <a:pt x="54821" y="382119"/>
                  <a:pt x="61959" y="378407"/>
                </a:cubicBezTo>
                <a:cubicBezTo>
                  <a:pt x="83373" y="367269"/>
                  <a:pt x="105453" y="356416"/>
                  <a:pt x="126868" y="345183"/>
                </a:cubicBezTo>
                <a:cubicBezTo>
                  <a:pt x="135148" y="340899"/>
                  <a:pt x="143428" y="336996"/>
                  <a:pt x="151613" y="332712"/>
                </a:cubicBezTo>
                <a:cubicBezTo>
                  <a:pt x="153707" y="331665"/>
                  <a:pt x="159988" y="329476"/>
                  <a:pt x="161131" y="327667"/>
                </a:cubicBezTo>
                <a:cubicBezTo>
                  <a:pt x="158999" y="327000"/>
                  <a:pt x="156924" y="326144"/>
                  <a:pt x="154944" y="325096"/>
                </a:cubicBezTo>
                <a:cubicBezTo>
                  <a:pt x="150281" y="323907"/>
                  <a:pt x="145903" y="321765"/>
                  <a:pt x="142096" y="318813"/>
                </a:cubicBezTo>
                <a:cubicBezTo>
                  <a:pt x="140954" y="317576"/>
                  <a:pt x="138860" y="314149"/>
                  <a:pt x="140383" y="312055"/>
                </a:cubicBezTo>
                <a:cubicBezTo>
                  <a:pt x="142096" y="307675"/>
                  <a:pt x="151518" y="306248"/>
                  <a:pt x="156562" y="304915"/>
                </a:cubicBezTo>
                <a:cubicBezTo>
                  <a:pt x="158751" y="304344"/>
                  <a:pt x="163224" y="304915"/>
                  <a:pt x="164271" y="303201"/>
                </a:cubicBezTo>
                <a:cubicBezTo>
                  <a:pt x="161702" y="300698"/>
                  <a:pt x="159494" y="297842"/>
                  <a:pt x="157704" y="294729"/>
                </a:cubicBezTo>
                <a:cubicBezTo>
                  <a:pt x="153612" y="288922"/>
                  <a:pt x="148948" y="283496"/>
                  <a:pt x="144665" y="277689"/>
                </a:cubicBezTo>
                <a:cubicBezTo>
                  <a:pt x="141429" y="273309"/>
                  <a:pt x="137432" y="269121"/>
                  <a:pt x="134196" y="264647"/>
                </a:cubicBezTo>
                <a:cubicBezTo>
                  <a:pt x="124679" y="251319"/>
                  <a:pt x="114210" y="238563"/>
                  <a:pt x="104407" y="225235"/>
                </a:cubicBezTo>
                <a:cubicBezTo>
                  <a:pt x="98696" y="217334"/>
                  <a:pt x="92319" y="209908"/>
                  <a:pt x="86514" y="202007"/>
                </a:cubicBezTo>
                <a:cubicBezTo>
                  <a:pt x="84325" y="198961"/>
                  <a:pt x="80423" y="196010"/>
                  <a:pt x="79185" y="192487"/>
                </a:cubicBezTo>
                <a:lnTo>
                  <a:pt x="82231" y="192487"/>
                </a:lnTo>
                <a:cubicBezTo>
                  <a:pt x="86675" y="191888"/>
                  <a:pt x="91158" y="191593"/>
                  <a:pt x="95650" y="191631"/>
                </a:cubicBezTo>
                <a:cubicBezTo>
                  <a:pt x="101704" y="190346"/>
                  <a:pt x="107966" y="190346"/>
                  <a:pt x="114019" y="191631"/>
                </a:cubicBezTo>
                <a:cubicBezTo>
                  <a:pt x="118140" y="194525"/>
                  <a:pt x="122052" y="197704"/>
                  <a:pt x="125726" y="201150"/>
                </a:cubicBezTo>
                <a:cubicBezTo>
                  <a:pt x="145903" y="215906"/>
                  <a:pt x="165033" y="231994"/>
                  <a:pt x="185210" y="246845"/>
                </a:cubicBezTo>
                <a:cubicBezTo>
                  <a:pt x="190349" y="250557"/>
                  <a:pt x="194727" y="254746"/>
                  <a:pt x="200247" y="258554"/>
                </a:cubicBezTo>
                <a:cubicBezTo>
                  <a:pt x="202627" y="260172"/>
                  <a:pt x="205101" y="263790"/>
                  <a:pt x="208242" y="264456"/>
                </a:cubicBezTo>
                <a:cubicBezTo>
                  <a:pt x="212144" y="257212"/>
                  <a:pt x="216503" y="250215"/>
                  <a:pt x="221281" y="243513"/>
                </a:cubicBezTo>
                <a:cubicBezTo>
                  <a:pt x="224003" y="237868"/>
                  <a:pt x="227191" y="232451"/>
                  <a:pt x="230798" y="227329"/>
                </a:cubicBezTo>
                <a:cubicBezTo>
                  <a:pt x="238983" y="228662"/>
                  <a:pt x="244313" y="227329"/>
                  <a:pt x="249262" y="231804"/>
                </a:cubicBezTo>
                <a:cubicBezTo>
                  <a:pt x="249367" y="237706"/>
                  <a:pt x="248406" y="243580"/>
                  <a:pt x="246407" y="249130"/>
                </a:cubicBezTo>
                <a:cubicBezTo>
                  <a:pt x="244504" y="255888"/>
                  <a:pt x="244313" y="262267"/>
                  <a:pt x="242410" y="269026"/>
                </a:cubicBezTo>
                <a:cubicBezTo>
                  <a:pt x="240601" y="274557"/>
                  <a:pt x="239392" y="280278"/>
                  <a:pt x="238793" y="286066"/>
                </a:cubicBezTo>
                <a:cubicBezTo>
                  <a:pt x="246188" y="289826"/>
                  <a:pt x="253850" y="293006"/>
                  <a:pt x="261730" y="295585"/>
                </a:cubicBezTo>
                <a:cubicBezTo>
                  <a:pt x="264566" y="295985"/>
                  <a:pt x="267450" y="295785"/>
                  <a:pt x="270201" y="295014"/>
                </a:cubicBezTo>
                <a:lnTo>
                  <a:pt x="275055" y="295014"/>
                </a:lnTo>
                <a:cubicBezTo>
                  <a:pt x="280289" y="293777"/>
                  <a:pt x="286951" y="295014"/>
                  <a:pt x="292091" y="293586"/>
                </a:cubicBezTo>
                <a:lnTo>
                  <a:pt x="303988" y="293586"/>
                </a:lnTo>
                <a:cubicBezTo>
                  <a:pt x="312173" y="291683"/>
                  <a:pt x="322071" y="293586"/>
                  <a:pt x="330351" y="291873"/>
                </a:cubicBezTo>
                <a:cubicBezTo>
                  <a:pt x="332159" y="291873"/>
                  <a:pt x="334824" y="291873"/>
                  <a:pt x="336347" y="291873"/>
                </a:cubicBezTo>
                <a:cubicBezTo>
                  <a:pt x="340154" y="291016"/>
                  <a:pt x="344437" y="291873"/>
                  <a:pt x="347958" y="291302"/>
                </a:cubicBezTo>
                <a:lnTo>
                  <a:pt x="559817" y="283400"/>
                </a:lnTo>
                <a:lnTo>
                  <a:pt x="559817" y="283400"/>
                </a:lnTo>
                <a:cubicBezTo>
                  <a:pt x="559198" y="282629"/>
                  <a:pt x="558713" y="281763"/>
                  <a:pt x="558389" y="280830"/>
                </a:cubicBezTo>
                <a:cubicBezTo>
                  <a:pt x="560674" y="279402"/>
                  <a:pt x="563814" y="278450"/>
                  <a:pt x="566099" y="276832"/>
                </a:cubicBezTo>
                <a:cubicBezTo>
                  <a:pt x="568383" y="275213"/>
                  <a:pt x="568954" y="272262"/>
                  <a:pt x="570286" y="270358"/>
                </a:cubicBezTo>
                <a:cubicBezTo>
                  <a:pt x="573160" y="265608"/>
                  <a:pt x="575730" y="260677"/>
                  <a:pt x="577995" y="255603"/>
                </a:cubicBezTo>
                <a:cubicBezTo>
                  <a:pt x="579689" y="252909"/>
                  <a:pt x="581098" y="250034"/>
                  <a:pt x="582183" y="247035"/>
                </a:cubicBezTo>
                <a:cubicBezTo>
                  <a:pt x="580384" y="246597"/>
                  <a:pt x="579128" y="244979"/>
                  <a:pt x="579137" y="243132"/>
                </a:cubicBezTo>
                <a:cubicBezTo>
                  <a:pt x="581564" y="242275"/>
                  <a:pt x="583925" y="241228"/>
                  <a:pt x="586180" y="239991"/>
                </a:cubicBezTo>
                <a:lnTo>
                  <a:pt x="586751" y="238277"/>
                </a:lnTo>
                <a:lnTo>
                  <a:pt x="590178" y="231709"/>
                </a:lnTo>
                <a:lnTo>
                  <a:pt x="596459" y="219523"/>
                </a:lnTo>
                <a:cubicBezTo>
                  <a:pt x="597563" y="217753"/>
                  <a:pt x="598496" y="215868"/>
                  <a:pt x="599219" y="213907"/>
                </a:cubicBezTo>
                <a:lnTo>
                  <a:pt x="597792" y="213907"/>
                </a:lnTo>
                <a:cubicBezTo>
                  <a:pt x="597792" y="211622"/>
                  <a:pt x="596745" y="211527"/>
                  <a:pt x="596459" y="209337"/>
                </a:cubicBezTo>
                <a:cubicBezTo>
                  <a:pt x="597792" y="208481"/>
                  <a:pt x="603026" y="206767"/>
                  <a:pt x="603788" y="205625"/>
                </a:cubicBezTo>
                <a:cubicBezTo>
                  <a:pt x="605415" y="202588"/>
                  <a:pt x="606757" y="199399"/>
                  <a:pt x="607785" y="196105"/>
                </a:cubicBezTo>
                <a:cubicBezTo>
                  <a:pt x="611087" y="189984"/>
                  <a:pt x="613924" y="183615"/>
                  <a:pt x="616255" y="177066"/>
                </a:cubicBezTo>
                <a:cubicBezTo>
                  <a:pt x="615094" y="176114"/>
                  <a:pt x="614200" y="174867"/>
                  <a:pt x="613686" y="173448"/>
                </a:cubicBezTo>
                <a:cubicBezTo>
                  <a:pt x="615113" y="172687"/>
                  <a:pt x="618635" y="171449"/>
                  <a:pt x="619396" y="170021"/>
                </a:cubicBezTo>
                <a:cubicBezTo>
                  <a:pt x="620824" y="167384"/>
                  <a:pt x="621976" y="164614"/>
                  <a:pt x="622823" y="161739"/>
                </a:cubicBezTo>
                <a:cubicBezTo>
                  <a:pt x="625297" y="156027"/>
                  <a:pt x="627772" y="149744"/>
                  <a:pt x="630151" y="143937"/>
                </a:cubicBezTo>
                <a:cubicBezTo>
                  <a:pt x="631578" y="140320"/>
                  <a:pt x="632054" y="136988"/>
                  <a:pt x="633577" y="133370"/>
                </a:cubicBezTo>
                <a:cubicBezTo>
                  <a:pt x="639383" y="119186"/>
                  <a:pt x="643095" y="103384"/>
                  <a:pt x="648044" y="87962"/>
                </a:cubicBezTo>
                <a:cubicBezTo>
                  <a:pt x="650042" y="81774"/>
                  <a:pt x="650518" y="75586"/>
                  <a:pt x="652517" y="68922"/>
                </a:cubicBezTo>
                <a:cubicBezTo>
                  <a:pt x="654516" y="62259"/>
                  <a:pt x="655563" y="57499"/>
                  <a:pt x="657085" y="51311"/>
                </a:cubicBezTo>
                <a:cubicBezTo>
                  <a:pt x="657847" y="48360"/>
                  <a:pt x="657085" y="45694"/>
                  <a:pt x="657656" y="42553"/>
                </a:cubicBezTo>
                <a:cubicBezTo>
                  <a:pt x="658323" y="38897"/>
                  <a:pt x="658323" y="35156"/>
                  <a:pt x="657656" y="31510"/>
                </a:cubicBezTo>
                <a:cubicBezTo>
                  <a:pt x="657656" y="29796"/>
                  <a:pt x="657656" y="28273"/>
                  <a:pt x="657656" y="26655"/>
                </a:cubicBezTo>
                <a:cubicBezTo>
                  <a:pt x="655201" y="17221"/>
                  <a:pt x="651289" y="8225"/>
                  <a:pt x="646045" y="0"/>
                </a:cubicBezTo>
                <a:lnTo>
                  <a:pt x="649852" y="0"/>
                </a:lnTo>
                <a:cubicBezTo>
                  <a:pt x="650994" y="857"/>
                  <a:pt x="652898" y="857"/>
                  <a:pt x="654040" y="1713"/>
                </a:cubicBezTo>
                <a:lnTo>
                  <a:pt x="657751" y="5331"/>
                </a:lnTo>
                <a:cubicBezTo>
                  <a:pt x="664490" y="10909"/>
                  <a:pt x="670496" y="17297"/>
                  <a:pt x="675644" y="24370"/>
                </a:cubicBezTo>
                <a:cubicBezTo>
                  <a:pt x="680346" y="29102"/>
                  <a:pt x="684096" y="34690"/>
                  <a:pt x="686685" y="40839"/>
                </a:cubicBezTo>
                <a:cubicBezTo>
                  <a:pt x="687636" y="45809"/>
                  <a:pt x="687636" y="50911"/>
                  <a:pt x="686685" y="55880"/>
                </a:cubicBezTo>
                <a:cubicBezTo>
                  <a:pt x="686114" y="58736"/>
                  <a:pt x="686685" y="62449"/>
                  <a:pt x="686685" y="64924"/>
                </a:cubicBezTo>
                <a:lnTo>
                  <a:pt x="686685" y="72635"/>
                </a:lnTo>
                <a:cubicBezTo>
                  <a:pt x="684876" y="81107"/>
                  <a:pt x="686685" y="91674"/>
                  <a:pt x="684972" y="99576"/>
                </a:cubicBezTo>
                <a:lnTo>
                  <a:pt x="683829" y="119662"/>
                </a:lnTo>
                <a:cubicBezTo>
                  <a:pt x="682973" y="123565"/>
                  <a:pt x="683829" y="127944"/>
                  <a:pt x="682687" y="132133"/>
                </a:cubicBezTo>
                <a:cubicBezTo>
                  <a:pt x="681545" y="136322"/>
                  <a:pt x="682687" y="138321"/>
                  <a:pt x="681831" y="141653"/>
                </a:cubicBezTo>
                <a:cubicBezTo>
                  <a:pt x="679927" y="150411"/>
                  <a:pt x="680403" y="160692"/>
                  <a:pt x="678500" y="169164"/>
                </a:cubicBezTo>
                <a:lnTo>
                  <a:pt x="677929" y="175923"/>
                </a:lnTo>
                <a:lnTo>
                  <a:pt x="671362" y="218191"/>
                </a:lnTo>
                <a:cubicBezTo>
                  <a:pt x="669744" y="224474"/>
                  <a:pt x="669458" y="231328"/>
                  <a:pt x="667650" y="237801"/>
                </a:cubicBezTo>
                <a:cubicBezTo>
                  <a:pt x="666279" y="242237"/>
                  <a:pt x="665318" y="246797"/>
                  <a:pt x="664795" y="251414"/>
                </a:cubicBezTo>
                <a:close/>
              </a:path>
            </a:pathLst>
          </a:custGeom>
          <a:solidFill>
            <a:srgbClr val="FF00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875" name="Google Shape;875;p59"/>
          <p:cNvSpPr/>
          <p:nvPr/>
        </p:nvSpPr>
        <p:spPr>
          <a:xfrm rot="-715560">
            <a:off x="6605898" y="2221463"/>
            <a:ext cx="530339" cy="306192"/>
          </a:xfrm>
          <a:custGeom>
            <a:rect b="b" l="l" r="r" t="t"/>
            <a:pathLst>
              <a:path extrusionOk="0" h="552140" w="894641">
                <a:moveTo>
                  <a:pt x="664795" y="251414"/>
                </a:moveTo>
                <a:cubicBezTo>
                  <a:pt x="671209" y="251243"/>
                  <a:pt x="677596" y="250377"/>
                  <a:pt x="683829" y="248844"/>
                </a:cubicBezTo>
                <a:cubicBezTo>
                  <a:pt x="688017" y="247892"/>
                  <a:pt x="692205" y="248082"/>
                  <a:pt x="696297" y="247130"/>
                </a:cubicBezTo>
                <a:cubicBezTo>
                  <a:pt x="701104" y="247026"/>
                  <a:pt x="705891" y="247702"/>
                  <a:pt x="710478" y="249130"/>
                </a:cubicBezTo>
                <a:cubicBezTo>
                  <a:pt x="711145" y="249130"/>
                  <a:pt x="712382" y="250462"/>
                  <a:pt x="713334" y="250272"/>
                </a:cubicBezTo>
                <a:cubicBezTo>
                  <a:pt x="726477" y="247464"/>
                  <a:pt x="740163" y="248768"/>
                  <a:pt x="752546" y="253985"/>
                </a:cubicBezTo>
                <a:cubicBezTo>
                  <a:pt x="757123" y="257012"/>
                  <a:pt x="760683" y="261362"/>
                  <a:pt x="762729" y="266455"/>
                </a:cubicBezTo>
                <a:cubicBezTo>
                  <a:pt x="763338" y="269321"/>
                  <a:pt x="764100" y="272148"/>
                  <a:pt x="765013" y="274928"/>
                </a:cubicBezTo>
                <a:cubicBezTo>
                  <a:pt x="767716" y="275461"/>
                  <a:pt x="770495" y="275461"/>
                  <a:pt x="773198" y="274928"/>
                </a:cubicBezTo>
                <a:cubicBezTo>
                  <a:pt x="776035" y="274433"/>
                  <a:pt x="778928" y="274433"/>
                  <a:pt x="781764" y="274928"/>
                </a:cubicBezTo>
                <a:lnTo>
                  <a:pt x="797848" y="275785"/>
                </a:lnTo>
                <a:cubicBezTo>
                  <a:pt x="799980" y="276403"/>
                  <a:pt x="802198" y="276689"/>
                  <a:pt x="804416" y="276641"/>
                </a:cubicBezTo>
                <a:cubicBezTo>
                  <a:pt x="812096" y="276927"/>
                  <a:pt x="819672" y="278574"/>
                  <a:pt x="826782" y="281496"/>
                </a:cubicBezTo>
                <a:lnTo>
                  <a:pt x="833920" y="283210"/>
                </a:lnTo>
                <a:cubicBezTo>
                  <a:pt x="839820" y="285209"/>
                  <a:pt x="846102" y="287018"/>
                  <a:pt x="851717" y="289398"/>
                </a:cubicBezTo>
                <a:cubicBezTo>
                  <a:pt x="861292" y="294015"/>
                  <a:pt x="870524" y="299327"/>
                  <a:pt x="879318" y="305296"/>
                </a:cubicBezTo>
                <a:cubicBezTo>
                  <a:pt x="884943" y="308551"/>
                  <a:pt x="889787" y="313006"/>
                  <a:pt x="893499" y="318337"/>
                </a:cubicBezTo>
                <a:cubicBezTo>
                  <a:pt x="894546" y="319956"/>
                  <a:pt x="896925" y="323097"/>
                  <a:pt x="896259" y="326049"/>
                </a:cubicBezTo>
                <a:cubicBezTo>
                  <a:pt x="893594" y="338710"/>
                  <a:pt x="878652" y="346135"/>
                  <a:pt x="868754" y="352132"/>
                </a:cubicBezTo>
                <a:cubicBezTo>
                  <a:pt x="866279" y="353655"/>
                  <a:pt x="859236" y="355559"/>
                  <a:pt x="858284" y="357273"/>
                </a:cubicBezTo>
                <a:cubicBezTo>
                  <a:pt x="857333" y="358986"/>
                  <a:pt x="858760" y="357273"/>
                  <a:pt x="858284" y="358035"/>
                </a:cubicBezTo>
                <a:cubicBezTo>
                  <a:pt x="857809" y="358796"/>
                  <a:pt x="858284" y="358035"/>
                  <a:pt x="857713" y="358035"/>
                </a:cubicBezTo>
                <a:cubicBezTo>
                  <a:pt x="857142" y="358035"/>
                  <a:pt x="857713" y="357178"/>
                  <a:pt x="856571" y="356987"/>
                </a:cubicBezTo>
                <a:cubicBezTo>
                  <a:pt x="854163" y="358234"/>
                  <a:pt x="851603" y="359158"/>
                  <a:pt x="848957" y="359748"/>
                </a:cubicBezTo>
                <a:cubicBezTo>
                  <a:pt x="842866" y="362033"/>
                  <a:pt x="836585" y="363461"/>
                  <a:pt x="829923" y="365460"/>
                </a:cubicBezTo>
                <a:cubicBezTo>
                  <a:pt x="823260" y="367459"/>
                  <a:pt x="814599" y="368697"/>
                  <a:pt x="806985" y="370600"/>
                </a:cubicBezTo>
                <a:cubicBezTo>
                  <a:pt x="802131" y="371743"/>
                  <a:pt x="797468" y="371552"/>
                  <a:pt x="792519" y="372504"/>
                </a:cubicBezTo>
                <a:lnTo>
                  <a:pt x="777767" y="373647"/>
                </a:lnTo>
                <a:lnTo>
                  <a:pt x="769772" y="373647"/>
                </a:lnTo>
                <a:cubicBezTo>
                  <a:pt x="767012" y="374313"/>
                  <a:pt x="763015" y="373647"/>
                  <a:pt x="760255" y="373647"/>
                </a:cubicBezTo>
                <a:cubicBezTo>
                  <a:pt x="756314" y="374218"/>
                  <a:pt x="752336" y="374408"/>
                  <a:pt x="748358" y="374218"/>
                </a:cubicBezTo>
                <a:cubicBezTo>
                  <a:pt x="745502" y="374018"/>
                  <a:pt x="742647" y="374018"/>
                  <a:pt x="739792" y="374218"/>
                </a:cubicBezTo>
                <a:lnTo>
                  <a:pt x="729608" y="374218"/>
                </a:lnTo>
                <a:cubicBezTo>
                  <a:pt x="726791" y="374513"/>
                  <a:pt x="723955" y="374513"/>
                  <a:pt x="721138" y="374218"/>
                </a:cubicBezTo>
                <a:lnTo>
                  <a:pt x="698391" y="375075"/>
                </a:lnTo>
                <a:lnTo>
                  <a:pt x="659845" y="375931"/>
                </a:lnTo>
                <a:cubicBezTo>
                  <a:pt x="642619" y="380311"/>
                  <a:pt x="624631" y="383928"/>
                  <a:pt x="607404" y="388688"/>
                </a:cubicBezTo>
                <a:cubicBezTo>
                  <a:pt x="599600" y="390877"/>
                  <a:pt x="591320" y="391353"/>
                  <a:pt x="583515" y="393257"/>
                </a:cubicBezTo>
                <a:lnTo>
                  <a:pt x="575902" y="394114"/>
                </a:lnTo>
                <a:cubicBezTo>
                  <a:pt x="566384" y="396494"/>
                  <a:pt x="554582" y="396113"/>
                  <a:pt x="544399" y="398398"/>
                </a:cubicBezTo>
                <a:cubicBezTo>
                  <a:pt x="540306" y="399255"/>
                  <a:pt x="536404" y="398398"/>
                  <a:pt x="532502" y="399255"/>
                </a:cubicBezTo>
                <a:cubicBezTo>
                  <a:pt x="528076" y="400711"/>
                  <a:pt x="523717" y="402396"/>
                  <a:pt x="519463" y="404300"/>
                </a:cubicBezTo>
                <a:cubicBezTo>
                  <a:pt x="512325" y="407251"/>
                  <a:pt x="505282" y="409060"/>
                  <a:pt x="498144" y="412011"/>
                </a:cubicBezTo>
                <a:cubicBezTo>
                  <a:pt x="493652" y="414143"/>
                  <a:pt x="489007" y="415924"/>
                  <a:pt x="484248" y="417342"/>
                </a:cubicBezTo>
                <a:lnTo>
                  <a:pt x="484248" y="417342"/>
                </a:lnTo>
                <a:lnTo>
                  <a:pt x="485390" y="417342"/>
                </a:lnTo>
                <a:cubicBezTo>
                  <a:pt x="487199" y="416200"/>
                  <a:pt x="490244" y="416771"/>
                  <a:pt x="492528" y="416200"/>
                </a:cubicBezTo>
                <a:cubicBezTo>
                  <a:pt x="499343" y="414324"/>
                  <a:pt x="506491" y="413934"/>
                  <a:pt x="513467" y="415057"/>
                </a:cubicBezTo>
                <a:lnTo>
                  <a:pt x="519748" y="416771"/>
                </a:lnTo>
                <a:cubicBezTo>
                  <a:pt x="519748" y="416771"/>
                  <a:pt x="521081" y="417628"/>
                  <a:pt x="521462" y="417628"/>
                </a:cubicBezTo>
                <a:cubicBezTo>
                  <a:pt x="523079" y="417532"/>
                  <a:pt x="524669" y="417237"/>
                  <a:pt x="526220" y="416771"/>
                </a:cubicBezTo>
                <a:cubicBezTo>
                  <a:pt x="532540" y="415914"/>
                  <a:pt x="538936" y="415914"/>
                  <a:pt x="545255" y="416771"/>
                </a:cubicBezTo>
                <a:cubicBezTo>
                  <a:pt x="549586" y="417485"/>
                  <a:pt x="553849" y="418532"/>
                  <a:pt x="558009" y="419912"/>
                </a:cubicBezTo>
                <a:cubicBezTo>
                  <a:pt x="568592" y="425091"/>
                  <a:pt x="574902" y="436248"/>
                  <a:pt x="573903" y="447995"/>
                </a:cubicBezTo>
                <a:cubicBezTo>
                  <a:pt x="574064" y="450670"/>
                  <a:pt x="573874" y="453364"/>
                  <a:pt x="573332" y="455992"/>
                </a:cubicBezTo>
                <a:cubicBezTo>
                  <a:pt x="571742" y="462922"/>
                  <a:pt x="567973" y="469167"/>
                  <a:pt x="562577" y="473794"/>
                </a:cubicBezTo>
                <a:cubicBezTo>
                  <a:pt x="549538" y="483313"/>
                  <a:pt x="520224" y="485503"/>
                  <a:pt x="500999" y="480077"/>
                </a:cubicBezTo>
                <a:cubicBezTo>
                  <a:pt x="494013" y="479096"/>
                  <a:pt x="487208" y="477078"/>
                  <a:pt x="480822" y="474079"/>
                </a:cubicBezTo>
                <a:cubicBezTo>
                  <a:pt x="476149" y="469843"/>
                  <a:pt x="472837" y="464303"/>
                  <a:pt x="471304" y="458181"/>
                </a:cubicBezTo>
                <a:cubicBezTo>
                  <a:pt x="469116" y="457325"/>
                  <a:pt x="463120" y="455421"/>
                  <a:pt x="463120" y="452565"/>
                </a:cubicBezTo>
                <a:cubicBezTo>
                  <a:pt x="464461" y="451622"/>
                  <a:pt x="465861" y="450756"/>
                  <a:pt x="467307" y="449994"/>
                </a:cubicBezTo>
                <a:lnTo>
                  <a:pt x="467307" y="449994"/>
                </a:lnTo>
                <a:cubicBezTo>
                  <a:pt x="465470" y="449776"/>
                  <a:pt x="463681" y="449290"/>
                  <a:pt x="461978" y="448567"/>
                </a:cubicBezTo>
                <a:lnTo>
                  <a:pt x="457695" y="448567"/>
                </a:lnTo>
                <a:cubicBezTo>
                  <a:pt x="454934" y="447900"/>
                  <a:pt x="451699" y="447329"/>
                  <a:pt x="449224" y="446567"/>
                </a:cubicBezTo>
                <a:cubicBezTo>
                  <a:pt x="446750" y="445806"/>
                  <a:pt x="444465" y="446091"/>
                  <a:pt x="442943" y="444854"/>
                </a:cubicBezTo>
                <a:cubicBezTo>
                  <a:pt x="443418" y="444854"/>
                  <a:pt x="442943" y="444854"/>
                  <a:pt x="443514" y="443997"/>
                </a:cubicBezTo>
                <a:cubicBezTo>
                  <a:pt x="439992" y="442950"/>
                  <a:pt x="437613" y="439142"/>
                  <a:pt x="433996" y="438666"/>
                </a:cubicBezTo>
                <a:cubicBezTo>
                  <a:pt x="432016" y="439770"/>
                  <a:pt x="429904" y="440637"/>
                  <a:pt x="427715" y="441236"/>
                </a:cubicBezTo>
                <a:cubicBezTo>
                  <a:pt x="421909" y="443712"/>
                  <a:pt x="415723" y="445996"/>
                  <a:pt x="409632" y="448567"/>
                </a:cubicBezTo>
                <a:cubicBezTo>
                  <a:pt x="394308" y="455135"/>
                  <a:pt x="378033" y="460847"/>
                  <a:pt x="362044" y="467606"/>
                </a:cubicBezTo>
                <a:cubicBezTo>
                  <a:pt x="358047" y="469224"/>
                  <a:pt x="354335" y="469891"/>
                  <a:pt x="350433" y="471509"/>
                </a:cubicBezTo>
                <a:cubicBezTo>
                  <a:pt x="340915" y="475412"/>
                  <a:pt x="331398" y="478553"/>
                  <a:pt x="321881" y="482361"/>
                </a:cubicBezTo>
                <a:cubicBezTo>
                  <a:pt x="318835" y="483599"/>
                  <a:pt x="315884" y="483884"/>
                  <a:pt x="312363" y="485217"/>
                </a:cubicBezTo>
                <a:cubicBezTo>
                  <a:pt x="302846" y="489025"/>
                  <a:pt x="293328" y="491500"/>
                  <a:pt x="283811" y="494737"/>
                </a:cubicBezTo>
                <a:cubicBezTo>
                  <a:pt x="262777" y="502448"/>
                  <a:pt x="240126" y="508826"/>
                  <a:pt x="218616" y="515966"/>
                </a:cubicBezTo>
                <a:cubicBezTo>
                  <a:pt x="205482" y="520345"/>
                  <a:pt x="191872" y="523391"/>
                  <a:pt x="178928" y="527675"/>
                </a:cubicBezTo>
                <a:cubicBezTo>
                  <a:pt x="174645" y="529008"/>
                  <a:pt x="170648" y="529389"/>
                  <a:pt x="166460" y="530721"/>
                </a:cubicBezTo>
                <a:cubicBezTo>
                  <a:pt x="149519" y="536243"/>
                  <a:pt x="131151" y="539670"/>
                  <a:pt x="113924" y="544905"/>
                </a:cubicBezTo>
                <a:cubicBezTo>
                  <a:pt x="103836" y="548047"/>
                  <a:pt x="93937" y="549475"/>
                  <a:pt x="83563" y="552045"/>
                </a:cubicBezTo>
                <a:cubicBezTo>
                  <a:pt x="77853" y="553473"/>
                  <a:pt x="72333" y="552997"/>
                  <a:pt x="66622" y="554330"/>
                </a:cubicBezTo>
                <a:cubicBezTo>
                  <a:pt x="54954" y="556900"/>
                  <a:pt x="42905" y="557195"/>
                  <a:pt x="31122" y="555187"/>
                </a:cubicBezTo>
                <a:lnTo>
                  <a:pt x="21605" y="554616"/>
                </a:lnTo>
                <a:cubicBezTo>
                  <a:pt x="13895" y="553435"/>
                  <a:pt x="6529" y="550608"/>
                  <a:pt x="0" y="546334"/>
                </a:cubicBezTo>
                <a:cubicBezTo>
                  <a:pt x="5882" y="546581"/>
                  <a:pt x="11659" y="547942"/>
                  <a:pt x="17036" y="550332"/>
                </a:cubicBezTo>
                <a:cubicBezTo>
                  <a:pt x="21510" y="551760"/>
                  <a:pt x="26554" y="552141"/>
                  <a:pt x="30932" y="553188"/>
                </a:cubicBezTo>
                <a:lnTo>
                  <a:pt x="34929" y="553188"/>
                </a:lnTo>
                <a:cubicBezTo>
                  <a:pt x="37451" y="553616"/>
                  <a:pt x="40021" y="553616"/>
                  <a:pt x="42543" y="553188"/>
                </a:cubicBezTo>
                <a:cubicBezTo>
                  <a:pt x="49681" y="551569"/>
                  <a:pt x="56534" y="551093"/>
                  <a:pt x="63291" y="549189"/>
                </a:cubicBezTo>
                <a:cubicBezTo>
                  <a:pt x="86514" y="542621"/>
                  <a:pt x="109070" y="535862"/>
                  <a:pt x="131341" y="528532"/>
                </a:cubicBezTo>
                <a:cubicBezTo>
                  <a:pt x="148187" y="522915"/>
                  <a:pt x="165318" y="518536"/>
                  <a:pt x="181307" y="512063"/>
                </a:cubicBezTo>
                <a:cubicBezTo>
                  <a:pt x="184353" y="510730"/>
                  <a:pt x="187209" y="510444"/>
                  <a:pt x="190349" y="509207"/>
                </a:cubicBezTo>
                <a:cubicBezTo>
                  <a:pt x="211040" y="502124"/>
                  <a:pt x="231322" y="493852"/>
                  <a:pt x="251071" y="484456"/>
                </a:cubicBezTo>
                <a:lnTo>
                  <a:pt x="258113" y="482266"/>
                </a:lnTo>
                <a:lnTo>
                  <a:pt x="280004" y="472746"/>
                </a:lnTo>
                <a:cubicBezTo>
                  <a:pt x="285619" y="470271"/>
                  <a:pt x="291710" y="467320"/>
                  <a:pt x="297230" y="464559"/>
                </a:cubicBezTo>
                <a:cubicBezTo>
                  <a:pt x="298563" y="463893"/>
                  <a:pt x="302750" y="462941"/>
                  <a:pt x="303512" y="461989"/>
                </a:cubicBezTo>
                <a:cubicBezTo>
                  <a:pt x="304273" y="461037"/>
                  <a:pt x="303512" y="460847"/>
                  <a:pt x="304368" y="460276"/>
                </a:cubicBezTo>
                <a:cubicBezTo>
                  <a:pt x="305225" y="459705"/>
                  <a:pt x="309508" y="459133"/>
                  <a:pt x="311982" y="457991"/>
                </a:cubicBezTo>
                <a:cubicBezTo>
                  <a:pt x="317217" y="455801"/>
                  <a:pt x="322452" y="452660"/>
                  <a:pt x="327591" y="450375"/>
                </a:cubicBezTo>
                <a:cubicBezTo>
                  <a:pt x="332730" y="448091"/>
                  <a:pt x="340439" y="444473"/>
                  <a:pt x="346626" y="441332"/>
                </a:cubicBezTo>
                <a:cubicBezTo>
                  <a:pt x="349272" y="440437"/>
                  <a:pt x="351822" y="439294"/>
                  <a:pt x="354240" y="437905"/>
                </a:cubicBezTo>
                <a:lnTo>
                  <a:pt x="354811" y="436191"/>
                </a:lnTo>
                <a:lnTo>
                  <a:pt x="363091" y="433621"/>
                </a:lnTo>
                <a:cubicBezTo>
                  <a:pt x="366612" y="432098"/>
                  <a:pt x="370134" y="430194"/>
                  <a:pt x="373846" y="428575"/>
                </a:cubicBezTo>
                <a:cubicBezTo>
                  <a:pt x="380127" y="425815"/>
                  <a:pt x="386504" y="422197"/>
                  <a:pt x="392881" y="419056"/>
                </a:cubicBezTo>
                <a:cubicBezTo>
                  <a:pt x="396117" y="417628"/>
                  <a:pt x="399258" y="416390"/>
                  <a:pt x="402398" y="414772"/>
                </a:cubicBezTo>
                <a:lnTo>
                  <a:pt x="404682" y="413915"/>
                </a:lnTo>
                <a:lnTo>
                  <a:pt x="405253" y="412297"/>
                </a:lnTo>
                <a:lnTo>
                  <a:pt x="414771" y="409155"/>
                </a:lnTo>
                <a:cubicBezTo>
                  <a:pt x="418768" y="407442"/>
                  <a:pt x="422956" y="405157"/>
                  <a:pt x="426953" y="403443"/>
                </a:cubicBezTo>
                <a:cubicBezTo>
                  <a:pt x="432854" y="400968"/>
                  <a:pt x="438850" y="399064"/>
                  <a:pt x="444560" y="396684"/>
                </a:cubicBezTo>
                <a:cubicBezTo>
                  <a:pt x="447111" y="396037"/>
                  <a:pt x="449576" y="395076"/>
                  <a:pt x="451889" y="393828"/>
                </a:cubicBezTo>
                <a:cubicBezTo>
                  <a:pt x="444560" y="390973"/>
                  <a:pt x="437422" y="388878"/>
                  <a:pt x="430094" y="385832"/>
                </a:cubicBezTo>
                <a:cubicBezTo>
                  <a:pt x="427810" y="384975"/>
                  <a:pt x="425050" y="383452"/>
                  <a:pt x="422766" y="382786"/>
                </a:cubicBezTo>
                <a:lnTo>
                  <a:pt x="408299" y="383357"/>
                </a:lnTo>
                <a:lnTo>
                  <a:pt x="382982" y="383928"/>
                </a:lnTo>
                <a:cubicBezTo>
                  <a:pt x="378928" y="384271"/>
                  <a:pt x="374855" y="384271"/>
                  <a:pt x="370800" y="383928"/>
                </a:cubicBezTo>
                <a:lnTo>
                  <a:pt x="359189" y="383928"/>
                </a:lnTo>
                <a:cubicBezTo>
                  <a:pt x="350147" y="381834"/>
                  <a:pt x="340154" y="382976"/>
                  <a:pt x="331112" y="380787"/>
                </a:cubicBezTo>
                <a:cubicBezTo>
                  <a:pt x="324831" y="379263"/>
                  <a:pt x="318169" y="378978"/>
                  <a:pt x="312078" y="377359"/>
                </a:cubicBezTo>
                <a:cubicBezTo>
                  <a:pt x="296564" y="373361"/>
                  <a:pt x="280955" y="370696"/>
                  <a:pt x="266203" y="365745"/>
                </a:cubicBezTo>
                <a:cubicBezTo>
                  <a:pt x="251451" y="360795"/>
                  <a:pt x="237651" y="356702"/>
                  <a:pt x="223660" y="352132"/>
                </a:cubicBezTo>
                <a:cubicBezTo>
                  <a:pt x="218806" y="350514"/>
                  <a:pt x="214143" y="349467"/>
                  <a:pt x="209479" y="347563"/>
                </a:cubicBezTo>
                <a:lnTo>
                  <a:pt x="194727" y="341661"/>
                </a:lnTo>
                <a:cubicBezTo>
                  <a:pt x="192928" y="340585"/>
                  <a:pt x="191015" y="339728"/>
                  <a:pt x="189017" y="339090"/>
                </a:cubicBezTo>
                <a:cubicBezTo>
                  <a:pt x="188027" y="339490"/>
                  <a:pt x="187075" y="339966"/>
                  <a:pt x="186161" y="340518"/>
                </a:cubicBezTo>
                <a:cubicBezTo>
                  <a:pt x="183021" y="341851"/>
                  <a:pt x="179785" y="342898"/>
                  <a:pt x="176644" y="344231"/>
                </a:cubicBezTo>
                <a:cubicBezTo>
                  <a:pt x="168174" y="347753"/>
                  <a:pt x="159608" y="350609"/>
                  <a:pt x="151423" y="353751"/>
                </a:cubicBezTo>
                <a:cubicBezTo>
                  <a:pt x="146759" y="355750"/>
                  <a:pt x="141905" y="356892"/>
                  <a:pt x="137527" y="358796"/>
                </a:cubicBezTo>
                <a:cubicBezTo>
                  <a:pt x="116874" y="367364"/>
                  <a:pt x="95650" y="374884"/>
                  <a:pt x="74807" y="383547"/>
                </a:cubicBezTo>
                <a:cubicBezTo>
                  <a:pt x="67422" y="386641"/>
                  <a:pt x="59855" y="389278"/>
                  <a:pt x="52156" y="391449"/>
                </a:cubicBezTo>
                <a:cubicBezTo>
                  <a:pt x="48729" y="392400"/>
                  <a:pt x="45589" y="392020"/>
                  <a:pt x="41877" y="392876"/>
                </a:cubicBezTo>
                <a:cubicBezTo>
                  <a:pt x="38165" y="393743"/>
                  <a:pt x="34358" y="394133"/>
                  <a:pt x="30551" y="394019"/>
                </a:cubicBezTo>
                <a:lnTo>
                  <a:pt x="31122" y="394019"/>
                </a:lnTo>
                <a:cubicBezTo>
                  <a:pt x="34101" y="392048"/>
                  <a:pt x="37299" y="390420"/>
                  <a:pt x="40639" y="389164"/>
                </a:cubicBezTo>
                <a:cubicBezTo>
                  <a:pt x="47587" y="385546"/>
                  <a:pt x="54821" y="382119"/>
                  <a:pt x="61959" y="378407"/>
                </a:cubicBezTo>
                <a:cubicBezTo>
                  <a:pt x="83373" y="367269"/>
                  <a:pt x="105453" y="356416"/>
                  <a:pt x="126868" y="345183"/>
                </a:cubicBezTo>
                <a:cubicBezTo>
                  <a:pt x="135148" y="340899"/>
                  <a:pt x="143428" y="336996"/>
                  <a:pt x="151613" y="332712"/>
                </a:cubicBezTo>
                <a:cubicBezTo>
                  <a:pt x="153707" y="331665"/>
                  <a:pt x="159988" y="329476"/>
                  <a:pt x="161131" y="327667"/>
                </a:cubicBezTo>
                <a:cubicBezTo>
                  <a:pt x="158999" y="327000"/>
                  <a:pt x="156924" y="326144"/>
                  <a:pt x="154944" y="325096"/>
                </a:cubicBezTo>
                <a:cubicBezTo>
                  <a:pt x="150281" y="323907"/>
                  <a:pt x="145903" y="321765"/>
                  <a:pt x="142096" y="318813"/>
                </a:cubicBezTo>
                <a:cubicBezTo>
                  <a:pt x="140954" y="317576"/>
                  <a:pt x="138860" y="314149"/>
                  <a:pt x="140383" y="312055"/>
                </a:cubicBezTo>
                <a:cubicBezTo>
                  <a:pt x="142096" y="307675"/>
                  <a:pt x="151518" y="306248"/>
                  <a:pt x="156562" y="304915"/>
                </a:cubicBezTo>
                <a:cubicBezTo>
                  <a:pt x="158751" y="304344"/>
                  <a:pt x="163224" y="304915"/>
                  <a:pt x="164271" y="303201"/>
                </a:cubicBezTo>
                <a:cubicBezTo>
                  <a:pt x="161702" y="300698"/>
                  <a:pt x="159494" y="297842"/>
                  <a:pt x="157704" y="294729"/>
                </a:cubicBezTo>
                <a:cubicBezTo>
                  <a:pt x="153612" y="288922"/>
                  <a:pt x="148948" y="283496"/>
                  <a:pt x="144665" y="277689"/>
                </a:cubicBezTo>
                <a:cubicBezTo>
                  <a:pt x="141429" y="273309"/>
                  <a:pt x="137432" y="269121"/>
                  <a:pt x="134196" y="264647"/>
                </a:cubicBezTo>
                <a:cubicBezTo>
                  <a:pt x="124679" y="251319"/>
                  <a:pt x="114210" y="238563"/>
                  <a:pt x="104407" y="225235"/>
                </a:cubicBezTo>
                <a:cubicBezTo>
                  <a:pt x="98696" y="217334"/>
                  <a:pt x="92319" y="209908"/>
                  <a:pt x="86514" y="202007"/>
                </a:cubicBezTo>
                <a:cubicBezTo>
                  <a:pt x="84325" y="198961"/>
                  <a:pt x="80423" y="196010"/>
                  <a:pt x="79185" y="192487"/>
                </a:cubicBezTo>
                <a:lnTo>
                  <a:pt x="82231" y="192487"/>
                </a:lnTo>
                <a:cubicBezTo>
                  <a:pt x="86675" y="191888"/>
                  <a:pt x="91158" y="191593"/>
                  <a:pt x="95650" y="191631"/>
                </a:cubicBezTo>
                <a:cubicBezTo>
                  <a:pt x="101704" y="190346"/>
                  <a:pt x="107966" y="190346"/>
                  <a:pt x="114019" y="191631"/>
                </a:cubicBezTo>
                <a:cubicBezTo>
                  <a:pt x="118140" y="194525"/>
                  <a:pt x="122052" y="197704"/>
                  <a:pt x="125726" y="201150"/>
                </a:cubicBezTo>
                <a:cubicBezTo>
                  <a:pt x="145903" y="215906"/>
                  <a:pt x="165033" y="231994"/>
                  <a:pt x="185210" y="246845"/>
                </a:cubicBezTo>
                <a:cubicBezTo>
                  <a:pt x="190349" y="250557"/>
                  <a:pt x="194727" y="254746"/>
                  <a:pt x="200247" y="258554"/>
                </a:cubicBezTo>
                <a:cubicBezTo>
                  <a:pt x="202627" y="260172"/>
                  <a:pt x="205101" y="263790"/>
                  <a:pt x="208242" y="264456"/>
                </a:cubicBezTo>
                <a:cubicBezTo>
                  <a:pt x="212144" y="257212"/>
                  <a:pt x="216503" y="250215"/>
                  <a:pt x="221281" y="243513"/>
                </a:cubicBezTo>
                <a:cubicBezTo>
                  <a:pt x="224003" y="237868"/>
                  <a:pt x="227191" y="232451"/>
                  <a:pt x="230798" y="227329"/>
                </a:cubicBezTo>
                <a:cubicBezTo>
                  <a:pt x="238983" y="228662"/>
                  <a:pt x="244313" y="227329"/>
                  <a:pt x="249262" y="231804"/>
                </a:cubicBezTo>
                <a:cubicBezTo>
                  <a:pt x="249367" y="237706"/>
                  <a:pt x="248406" y="243580"/>
                  <a:pt x="246407" y="249130"/>
                </a:cubicBezTo>
                <a:cubicBezTo>
                  <a:pt x="244504" y="255888"/>
                  <a:pt x="244313" y="262267"/>
                  <a:pt x="242410" y="269026"/>
                </a:cubicBezTo>
                <a:cubicBezTo>
                  <a:pt x="240601" y="274557"/>
                  <a:pt x="239392" y="280278"/>
                  <a:pt x="238793" y="286066"/>
                </a:cubicBezTo>
                <a:cubicBezTo>
                  <a:pt x="246188" y="289826"/>
                  <a:pt x="253850" y="293006"/>
                  <a:pt x="261730" y="295585"/>
                </a:cubicBezTo>
                <a:cubicBezTo>
                  <a:pt x="264566" y="295985"/>
                  <a:pt x="267450" y="295785"/>
                  <a:pt x="270201" y="295014"/>
                </a:cubicBezTo>
                <a:lnTo>
                  <a:pt x="275055" y="295014"/>
                </a:lnTo>
                <a:cubicBezTo>
                  <a:pt x="280289" y="293777"/>
                  <a:pt x="286951" y="295014"/>
                  <a:pt x="292091" y="293586"/>
                </a:cubicBezTo>
                <a:lnTo>
                  <a:pt x="303988" y="293586"/>
                </a:lnTo>
                <a:cubicBezTo>
                  <a:pt x="312173" y="291683"/>
                  <a:pt x="322071" y="293586"/>
                  <a:pt x="330351" y="291873"/>
                </a:cubicBezTo>
                <a:cubicBezTo>
                  <a:pt x="332159" y="291873"/>
                  <a:pt x="334824" y="291873"/>
                  <a:pt x="336347" y="291873"/>
                </a:cubicBezTo>
                <a:cubicBezTo>
                  <a:pt x="340154" y="291016"/>
                  <a:pt x="344437" y="291873"/>
                  <a:pt x="347958" y="291302"/>
                </a:cubicBezTo>
                <a:lnTo>
                  <a:pt x="559817" y="283400"/>
                </a:lnTo>
                <a:lnTo>
                  <a:pt x="559817" y="283400"/>
                </a:lnTo>
                <a:cubicBezTo>
                  <a:pt x="559198" y="282629"/>
                  <a:pt x="558713" y="281763"/>
                  <a:pt x="558389" y="280830"/>
                </a:cubicBezTo>
                <a:cubicBezTo>
                  <a:pt x="560674" y="279402"/>
                  <a:pt x="563814" y="278450"/>
                  <a:pt x="566099" y="276832"/>
                </a:cubicBezTo>
                <a:cubicBezTo>
                  <a:pt x="568383" y="275213"/>
                  <a:pt x="568954" y="272262"/>
                  <a:pt x="570286" y="270358"/>
                </a:cubicBezTo>
                <a:cubicBezTo>
                  <a:pt x="573160" y="265608"/>
                  <a:pt x="575730" y="260677"/>
                  <a:pt x="577995" y="255603"/>
                </a:cubicBezTo>
                <a:cubicBezTo>
                  <a:pt x="579689" y="252909"/>
                  <a:pt x="581098" y="250034"/>
                  <a:pt x="582183" y="247035"/>
                </a:cubicBezTo>
                <a:cubicBezTo>
                  <a:pt x="580384" y="246597"/>
                  <a:pt x="579128" y="244979"/>
                  <a:pt x="579137" y="243132"/>
                </a:cubicBezTo>
                <a:cubicBezTo>
                  <a:pt x="581564" y="242275"/>
                  <a:pt x="583925" y="241228"/>
                  <a:pt x="586180" y="239991"/>
                </a:cubicBezTo>
                <a:lnTo>
                  <a:pt x="586751" y="238277"/>
                </a:lnTo>
                <a:lnTo>
                  <a:pt x="590178" y="231709"/>
                </a:lnTo>
                <a:lnTo>
                  <a:pt x="596459" y="219523"/>
                </a:lnTo>
                <a:cubicBezTo>
                  <a:pt x="597563" y="217753"/>
                  <a:pt x="598496" y="215868"/>
                  <a:pt x="599219" y="213907"/>
                </a:cubicBezTo>
                <a:lnTo>
                  <a:pt x="597792" y="213907"/>
                </a:lnTo>
                <a:cubicBezTo>
                  <a:pt x="597792" y="211622"/>
                  <a:pt x="596745" y="211527"/>
                  <a:pt x="596459" y="209337"/>
                </a:cubicBezTo>
                <a:cubicBezTo>
                  <a:pt x="597792" y="208481"/>
                  <a:pt x="603026" y="206767"/>
                  <a:pt x="603788" y="205625"/>
                </a:cubicBezTo>
                <a:cubicBezTo>
                  <a:pt x="605415" y="202588"/>
                  <a:pt x="606757" y="199399"/>
                  <a:pt x="607785" y="196105"/>
                </a:cubicBezTo>
                <a:cubicBezTo>
                  <a:pt x="611087" y="189984"/>
                  <a:pt x="613924" y="183615"/>
                  <a:pt x="616255" y="177066"/>
                </a:cubicBezTo>
                <a:cubicBezTo>
                  <a:pt x="615094" y="176114"/>
                  <a:pt x="614200" y="174867"/>
                  <a:pt x="613686" y="173448"/>
                </a:cubicBezTo>
                <a:cubicBezTo>
                  <a:pt x="615113" y="172687"/>
                  <a:pt x="618635" y="171449"/>
                  <a:pt x="619396" y="170021"/>
                </a:cubicBezTo>
                <a:cubicBezTo>
                  <a:pt x="620824" y="167384"/>
                  <a:pt x="621976" y="164614"/>
                  <a:pt x="622823" y="161739"/>
                </a:cubicBezTo>
                <a:cubicBezTo>
                  <a:pt x="625297" y="156027"/>
                  <a:pt x="627772" y="149744"/>
                  <a:pt x="630151" y="143937"/>
                </a:cubicBezTo>
                <a:cubicBezTo>
                  <a:pt x="631578" y="140320"/>
                  <a:pt x="632054" y="136988"/>
                  <a:pt x="633577" y="133370"/>
                </a:cubicBezTo>
                <a:cubicBezTo>
                  <a:pt x="639383" y="119186"/>
                  <a:pt x="643095" y="103384"/>
                  <a:pt x="648044" y="87962"/>
                </a:cubicBezTo>
                <a:cubicBezTo>
                  <a:pt x="650042" y="81774"/>
                  <a:pt x="650518" y="75586"/>
                  <a:pt x="652517" y="68922"/>
                </a:cubicBezTo>
                <a:cubicBezTo>
                  <a:pt x="654516" y="62259"/>
                  <a:pt x="655563" y="57499"/>
                  <a:pt x="657085" y="51311"/>
                </a:cubicBezTo>
                <a:cubicBezTo>
                  <a:pt x="657847" y="48360"/>
                  <a:pt x="657085" y="45694"/>
                  <a:pt x="657656" y="42553"/>
                </a:cubicBezTo>
                <a:cubicBezTo>
                  <a:pt x="658323" y="38897"/>
                  <a:pt x="658323" y="35156"/>
                  <a:pt x="657656" y="31510"/>
                </a:cubicBezTo>
                <a:cubicBezTo>
                  <a:pt x="657656" y="29796"/>
                  <a:pt x="657656" y="28273"/>
                  <a:pt x="657656" y="26655"/>
                </a:cubicBezTo>
                <a:cubicBezTo>
                  <a:pt x="655201" y="17221"/>
                  <a:pt x="651289" y="8225"/>
                  <a:pt x="646045" y="0"/>
                </a:cubicBezTo>
                <a:lnTo>
                  <a:pt x="649852" y="0"/>
                </a:lnTo>
                <a:cubicBezTo>
                  <a:pt x="650994" y="857"/>
                  <a:pt x="652898" y="857"/>
                  <a:pt x="654040" y="1713"/>
                </a:cubicBezTo>
                <a:lnTo>
                  <a:pt x="657751" y="5331"/>
                </a:lnTo>
                <a:cubicBezTo>
                  <a:pt x="664490" y="10909"/>
                  <a:pt x="670496" y="17297"/>
                  <a:pt x="675644" y="24370"/>
                </a:cubicBezTo>
                <a:cubicBezTo>
                  <a:pt x="680346" y="29102"/>
                  <a:pt x="684096" y="34690"/>
                  <a:pt x="686685" y="40839"/>
                </a:cubicBezTo>
                <a:cubicBezTo>
                  <a:pt x="687636" y="45809"/>
                  <a:pt x="687636" y="50911"/>
                  <a:pt x="686685" y="55880"/>
                </a:cubicBezTo>
                <a:cubicBezTo>
                  <a:pt x="686114" y="58736"/>
                  <a:pt x="686685" y="62449"/>
                  <a:pt x="686685" y="64924"/>
                </a:cubicBezTo>
                <a:lnTo>
                  <a:pt x="686685" y="72635"/>
                </a:lnTo>
                <a:cubicBezTo>
                  <a:pt x="684876" y="81107"/>
                  <a:pt x="686685" y="91674"/>
                  <a:pt x="684972" y="99576"/>
                </a:cubicBezTo>
                <a:lnTo>
                  <a:pt x="683829" y="119662"/>
                </a:lnTo>
                <a:cubicBezTo>
                  <a:pt x="682973" y="123565"/>
                  <a:pt x="683829" y="127944"/>
                  <a:pt x="682687" y="132133"/>
                </a:cubicBezTo>
                <a:cubicBezTo>
                  <a:pt x="681545" y="136322"/>
                  <a:pt x="682687" y="138321"/>
                  <a:pt x="681831" y="141653"/>
                </a:cubicBezTo>
                <a:cubicBezTo>
                  <a:pt x="679927" y="150411"/>
                  <a:pt x="680403" y="160692"/>
                  <a:pt x="678500" y="169164"/>
                </a:cubicBezTo>
                <a:lnTo>
                  <a:pt x="677929" y="175923"/>
                </a:lnTo>
                <a:lnTo>
                  <a:pt x="671362" y="218191"/>
                </a:lnTo>
                <a:cubicBezTo>
                  <a:pt x="669744" y="224474"/>
                  <a:pt x="669458" y="231328"/>
                  <a:pt x="667650" y="237801"/>
                </a:cubicBezTo>
                <a:cubicBezTo>
                  <a:pt x="666279" y="242237"/>
                  <a:pt x="665318" y="246797"/>
                  <a:pt x="664795" y="251414"/>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876" name="Google Shape;876;p59"/>
          <p:cNvSpPr txBox="1"/>
          <p:nvPr/>
        </p:nvSpPr>
        <p:spPr>
          <a:xfrm>
            <a:off x="817563" y="2650275"/>
            <a:ext cx="3032700" cy="1302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s">
                <a:solidFill>
                  <a:schemeClr val="dk2"/>
                </a:solidFill>
              </a:rPr>
              <a:t>maximum aircraft dimensions allowed at airports</a:t>
            </a:r>
            <a:br>
              <a:rPr lang="es">
                <a:solidFill>
                  <a:schemeClr val="dk2"/>
                </a:solidFill>
              </a:rPr>
            </a:br>
            <a:endParaRPr>
              <a:solidFill>
                <a:schemeClr val="dk2"/>
              </a:solidFill>
            </a:endParaRPr>
          </a:p>
          <a:p>
            <a:pPr indent="-317500" lvl="0" marL="457200" rtl="0" algn="l">
              <a:spcBef>
                <a:spcPts val="0"/>
              </a:spcBef>
              <a:spcAft>
                <a:spcPts val="0"/>
              </a:spcAft>
              <a:buClr>
                <a:schemeClr val="dk2"/>
              </a:buClr>
              <a:buSzPts val="1400"/>
              <a:buChar char="●"/>
            </a:pPr>
            <a:r>
              <a:rPr lang="es">
                <a:solidFill>
                  <a:schemeClr val="dk2"/>
                </a:solidFill>
              </a:rPr>
              <a:t>increase in bending moments along the wing</a:t>
            </a:r>
            <a:endParaRPr>
              <a:solidFill>
                <a:schemeClr val="dk2"/>
              </a:solidFill>
            </a:endParaRPr>
          </a:p>
        </p:txBody>
      </p:sp>
      <p:sp>
        <p:nvSpPr>
          <p:cNvPr id="877" name="Google Shape;877;p59"/>
          <p:cNvSpPr txBox="1"/>
          <p:nvPr/>
        </p:nvSpPr>
        <p:spPr>
          <a:xfrm>
            <a:off x="5293738" y="2762250"/>
            <a:ext cx="3032700" cy="1302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s">
                <a:solidFill>
                  <a:schemeClr val="dk2"/>
                </a:solidFill>
              </a:rPr>
              <a:t>Can be folded while grounded</a:t>
            </a:r>
            <a:endParaRPr>
              <a:solidFill>
                <a:schemeClr val="dk2"/>
              </a:solidFill>
            </a:endParaRPr>
          </a:p>
          <a:p>
            <a:pPr indent="0" lvl="0" marL="457200" rtl="0" algn="l">
              <a:spcBef>
                <a:spcPts val="0"/>
              </a:spcBef>
              <a:spcAft>
                <a:spcPts val="0"/>
              </a:spcAft>
              <a:buNone/>
            </a:pPr>
            <a:r>
              <a:t/>
            </a:r>
            <a:endParaRPr>
              <a:solidFill>
                <a:schemeClr val="dk2"/>
              </a:solidFill>
            </a:endParaRPr>
          </a:p>
          <a:p>
            <a:pPr indent="-317500" lvl="0" marL="457200" rtl="0" algn="l">
              <a:spcBef>
                <a:spcPts val="0"/>
              </a:spcBef>
              <a:spcAft>
                <a:spcPts val="0"/>
              </a:spcAft>
              <a:buClr>
                <a:schemeClr val="dk2"/>
              </a:buClr>
              <a:buSzPts val="1400"/>
              <a:buChar char="●"/>
            </a:pPr>
            <a:r>
              <a:rPr lang="es">
                <a:solidFill>
                  <a:schemeClr val="dk2"/>
                </a:solidFill>
              </a:rPr>
              <a:t>Load </a:t>
            </a:r>
            <a:r>
              <a:rPr lang="es">
                <a:solidFill>
                  <a:schemeClr val="dk2"/>
                </a:solidFill>
              </a:rPr>
              <a:t>alleviation</a:t>
            </a:r>
            <a:r>
              <a:rPr lang="es">
                <a:solidFill>
                  <a:schemeClr val="dk2"/>
                </a:solidFill>
              </a:rPr>
              <a:t> at the root of the wing</a:t>
            </a:r>
            <a:br>
              <a:rPr lang="es">
                <a:solidFill>
                  <a:schemeClr val="dk2"/>
                </a:solidFill>
              </a:rPr>
            </a:br>
            <a:endParaRPr>
              <a:solidFill>
                <a:schemeClr val="dk2"/>
              </a:solidFill>
            </a:endParaRPr>
          </a:p>
        </p:txBody>
      </p:sp>
      <p:pic>
        <p:nvPicPr>
          <p:cNvPr id="878" name="Google Shape;878;p59"/>
          <p:cNvPicPr preferRelativeResize="0"/>
          <p:nvPr/>
        </p:nvPicPr>
        <p:blipFill>
          <a:blip r:embed="rId3">
            <a:alphaModFix/>
          </a:blip>
          <a:stretch>
            <a:fillRect/>
          </a:stretch>
        </p:blipFill>
        <p:spPr>
          <a:xfrm>
            <a:off x="2340000" y="3344374"/>
            <a:ext cx="4547868" cy="1967725"/>
          </a:xfrm>
          <a:prstGeom prst="rect">
            <a:avLst/>
          </a:prstGeom>
          <a:noFill/>
          <a:ln>
            <a:noFill/>
          </a:ln>
          <a:effectLst>
            <a:outerShdw blurRad="57150" rotWithShape="0" algn="bl" dir="4020000" dist="2857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7" name="Shape 2257"/>
        <p:cNvGrpSpPr/>
        <p:nvPr/>
      </p:nvGrpSpPr>
      <p:grpSpPr>
        <a:xfrm>
          <a:off x="0" y="0"/>
          <a:ext cx="0" cy="0"/>
          <a:chOff x="0" y="0"/>
          <a:chExt cx="0" cy="0"/>
        </a:xfrm>
      </p:grpSpPr>
      <p:grpSp>
        <p:nvGrpSpPr>
          <p:cNvPr id="2258" name="Google Shape;2258;p77"/>
          <p:cNvGrpSpPr/>
          <p:nvPr/>
        </p:nvGrpSpPr>
        <p:grpSpPr>
          <a:xfrm>
            <a:off x="21898340" y="34178404"/>
            <a:ext cx="1257819" cy="2515639"/>
            <a:chOff x="1176" y="2347"/>
            <a:chExt cx="228" cy="228"/>
          </a:xfrm>
        </p:grpSpPr>
        <p:sp>
          <p:nvSpPr>
            <p:cNvPr id="2259" name="Google Shape;2259;p77"/>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60" name="Google Shape;2260;p77"/>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61" name="Google Shape;2261;p77"/>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62" name="Google Shape;2262;p77"/>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63" name="Google Shape;2263;p77"/>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64" name="Google Shape;2264;p77"/>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65" name="Google Shape;2265;p77"/>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66" name="Google Shape;2266;p77"/>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67" name="Google Shape;2267;p77"/>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68" name="Google Shape;2268;p77"/>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69" name="Google Shape;2269;p77"/>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70" name="Google Shape;2270;p77"/>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71" name="Google Shape;2271;p77"/>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72" name="Google Shape;2272;p77"/>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73" name="Google Shape;2273;p77"/>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74" name="Google Shape;2274;p77"/>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75" name="Google Shape;2275;p77"/>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76" name="Google Shape;2276;p77"/>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77" name="Google Shape;2277;p77"/>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78" name="Google Shape;2278;p77"/>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79" name="Google Shape;2279;p77"/>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80" name="Google Shape;2280;p77"/>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281" name="Google Shape;2281;p77"/>
          <p:cNvGrpSpPr/>
          <p:nvPr/>
        </p:nvGrpSpPr>
        <p:grpSpPr>
          <a:xfrm>
            <a:off x="26570818" y="37833841"/>
            <a:ext cx="1257819" cy="2515639"/>
            <a:chOff x="1176" y="2347"/>
            <a:chExt cx="228" cy="228"/>
          </a:xfrm>
        </p:grpSpPr>
        <p:sp>
          <p:nvSpPr>
            <p:cNvPr id="2282" name="Google Shape;2282;p77"/>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83" name="Google Shape;2283;p77"/>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84" name="Google Shape;2284;p77"/>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85" name="Google Shape;2285;p77"/>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86" name="Google Shape;2286;p77"/>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87" name="Google Shape;2287;p77"/>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88" name="Google Shape;2288;p77"/>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89" name="Google Shape;2289;p77"/>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90" name="Google Shape;2290;p77"/>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91" name="Google Shape;2291;p77"/>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92" name="Google Shape;2292;p77"/>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93" name="Google Shape;2293;p77"/>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94" name="Google Shape;2294;p77"/>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95" name="Google Shape;2295;p77"/>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96" name="Google Shape;2296;p77"/>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97" name="Google Shape;2297;p77"/>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98" name="Google Shape;2298;p77"/>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299" name="Google Shape;2299;p77"/>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00" name="Google Shape;2300;p77"/>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01" name="Google Shape;2301;p77"/>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02" name="Google Shape;2302;p77"/>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03" name="Google Shape;2303;p77"/>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304" name="Google Shape;2304;p77"/>
          <p:cNvGrpSpPr/>
          <p:nvPr/>
        </p:nvGrpSpPr>
        <p:grpSpPr>
          <a:xfrm>
            <a:off x="18763066" y="33709600"/>
            <a:ext cx="1257819" cy="2515639"/>
            <a:chOff x="1176" y="2347"/>
            <a:chExt cx="280" cy="228"/>
          </a:xfrm>
        </p:grpSpPr>
        <p:sp>
          <p:nvSpPr>
            <p:cNvPr id="2305" name="Google Shape;2305;p77"/>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06" name="Google Shape;2306;p77"/>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07" name="Google Shape;2307;p77"/>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08" name="Google Shape;2308;p77"/>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09" name="Google Shape;2309;p77"/>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10" name="Google Shape;2310;p77"/>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11" name="Google Shape;2311;p77"/>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12" name="Google Shape;2312;p77"/>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13" name="Google Shape;2313;p77"/>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14" name="Google Shape;2314;p77"/>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15" name="Google Shape;2315;p77"/>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16" name="Google Shape;2316;p77"/>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17" name="Google Shape;2317;p77"/>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18" name="Google Shape;2318;p77"/>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19" name="Google Shape;2319;p77"/>
            <p:cNvSpPr/>
            <p:nvPr/>
          </p:nvSpPr>
          <p:spPr>
            <a:xfrm>
              <a:off x="1436" y="2490"/>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20" name="Google Shape;2320;p77"/>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21" name="Google Shape;2321;p77"/>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22" name="Google Shape;2322;p77"/>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23" name="Google Shape;2323;p77"/>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24" name="Google Shape;2324;p77"/>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25" name="Google Shape;2325;p77"/>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26" name="Google Shape;2326;p77"/>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2327" name="Google Shape;2327;p77"/>
          <p:cNvSpPr txBox="1"/>
          <p:nvPr>
            <p:ph idx="12" type="sldNum"/>
          </p:nvPr>
        </p:nvSpPr>
        <p:spPr>
          <a:xfrm>
            <a:off x="8172000" y="318875"/>
            <a:ext cx="296700" cy="281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b="1" lang="es">
                <a:solidFill>
                  <a:schemeClr val="lt1"/>
                </a:solidFill>
              </a:rPr>
              <a:t>‹#›</a:t>
            </a:fld>
            <a:endParaRPr b="1">
              <a:solidFill>
                <a:schemeClr val="lt1"/>
              </a:solidFill>
            </a:endParaRPr>
          </a:p>
        </p:txBody>
      </p:sp>
      <p:sp>
        <p:nvSpPr>
          <p:cNvPr id="2328" name="Google Shape;2328;p77"/>
          <p:cNvSpPr txBox="1"/>
          <p:nvPr>
            <p:ph idx="4294967295" type="title"/>
          </p:nvPr>
        </p:nvSpPr>
        <p:spPr>
          <a:xfrm>
            <a:off x="620800" y="266825"/>
            <a:ext cx="4880100" cy="385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900"/>
              <a:buFont typeface="Arial"/>
              <a:buNone/>
            </a:pPr>
            <a:r>
              <a:rPr b="1" lang="es" sz="2000"/>
              <a:t>RESULTS</a:t>
            </a:r>
            <a:endParaRPr b="1" sz="2000"/>
          </a:p>
        </p:txBody>
      </p:sp>
      <p:sp>
        <p:nvSpPr>
          <p:cNvPr id="2329" name="Google Shape;2329;p77"/>
          <p:cNvSpPr txBox="1"/>
          <p:nvPr/>
        </p:nvSpPr>
        <p:spPr>
          <a:xfrm>
            <a:off x="2037600" y="219125"/>
            <a:ext cx="3328200" cy="480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a:solidFill>
                  <a:srgbClr val="00205B"/>
                </a:solidFill>
              </a:rPr>
              <a:t>/      Flutter</a:t>
            </a:r>
            <a:endParaRPr>
              <a:solidFill>
                <a:srgbClr val="00205B"/>
              </a:solidFill>
            </a:endParaRPr>
          </a:p>
        </p:txBody>
      </p:sp>
      <p:pic>
        <p:nvPicPr>
          <p:cNvPr id="2330" name="Google Shape;2330;p77"/>
          <p:cNvPicPr preferRelativeResize="0"/>
          <p:nvPr/>
        </p:nvPicPr>
        <p:blipFill>
          <a:blip r:embed="rId3">
            <a:alphaModFix/>
          </a:blip>
          <a:stretch>
            <a:fillRect/>
          </a:stretch>
        </p:blipFill>
        <p:spPr>
          <a:xfrm>
            <a:off x="1429825" y="1168025"/>
            <a:ext cx="6284349" cy="3300450"/>
          </a:xfrm>
          <a:prstGeom prst="rect">
            <a:avLst/>
          </a:prstGeom>
          <a:noFill/>
          <a:ln>
            <a:noFill/>
          </a:ln>
          <a:effectLst>
            <a:outerShdw blurRad="57150" rotWithShape="0" algn="bl" dir="2400000" dist="952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4" name="Shape 2334"/>
        <p:cNvGrpSpPr/>
        <p:nvPr/>
      </p:nvGrpSpPr>
      <p:grpSpPr>
        <a:xfrm>
          <a:off x="0" y="0"/>
          <a:ext cx="0" cy="0"/>
          <a:chOff x="0" y="0"/>
          <a:chExt cx="0" cy="0"/>
        </a:xfrm>
      </p:grpSpPr>
      <p:grpSp>
        <p:nvGrpSpPr>
          <p:cNvPr id="2335" name="Google Shape;2335;p78"/>
          <p:cNvGrpSpPr/>
          <p:nvPr/>
        </p:nvGrpSpPr>
        <p:grpSpPr>
          <a:xfrm>
            <a:off x="21898340" y="34178404"/>
            <a:ext cx="1257819" cy="2515639"/>
            <a:chOff x="1176" y="2347"/>
            <a:chExt cx="228" cy="228"/>
          </a:xfrm>
        </p:grpSpPr>
        <p:sp>
          <p:nvSpPr>
            <p:cNvPr id="2336" name="Google Shape;2336;p78"/>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37" name="Google Shape;2337;p78"/>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38" name="Google Shape;2338;p78"/>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39" name="Google Shape;2339;p78"/>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40" name="Google Shape;2340;p78"/>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41" name="Google Shape;2341;p78"/>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42" name="Google Shape;2342;p78"/>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43" name="Google Shape;2343;p78"/>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44" name="Google Shape;2344;p78"/>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45" name="Google Shape;2345;p78"/>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46" name="Google Shape;2346;p78"/>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47" name="Google Shape;2347;p78"/>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48" name="Google Shape;2348;p78"/>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49" name="Google Shape;2349;p78"/>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50" name="Google Shape;2350;p78"/>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51" name="Google Shape;2351;p78"/>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52" name="Google Shape;2352;p78"/>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53" name="Google Shape;2353;p78"/>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54" name="Google Shape;2354;p78"/>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55" name="Google Shape;2355;p78"/>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56" name="Google Shape;2356;p78"/>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57" name="Google Shape;2357;p78"/>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358" name="Google Shape;2358;p78"/>
          <p:cNvGrpSpPr/>
          <p:nvPr/>
        </p:nvGrpSpPr>
        <p:grpSpPr>
          <a:xfrm>
            <a:off x="26570818" y="37833841"/>
            <a:ext cx="1257819" cy="2515639"/>
            <a:chOff x="1176" y="2347"/>
            <a:chExt cx="228" cy="228"/>
          </a:xfrm>
        </p:grpSpPr>
        <p:sp>
          <p:nvSpPr>
            <p:cNvPr id="2359" name="Google Shape;2359;p78"/>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60" name="Google Shape;2360;p78"/>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61" name="Google Shape;2361;p78"/>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62" name="Google Shape;2362;p78"/>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63" name="Google Shape;2363;p78"/>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64" name="Google Shape;2364;p78"/>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65" name="Google Shape;2365;p78"/>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66" name="Google Shape;2366;p78"/>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67" name="Google Shape;2367;p78"/>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68" name="Google Shape;2368;p78"/>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69" name="Google Shape;2369;p78"/>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70" name="Google Shape;2370;p78"/>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71" name="Google Shape;2371;p78"/>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72" name="Google Shape;2372;p78"/>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73" name="Google Shape;2373;p78"/>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74" name="Google Shape;2374;p78"/>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75" name="Google Shape;2375;p78"/>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76" name="Google Shape;2376;p78"/>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77" name="Google Shape;2377;p78"/>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78" name="Google Shape;2378;p78"/>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79" name="Google Shape;2379;p78"/>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80" name="Google Shape;2380;p78"/>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381" name="Google Shape;2381;p78"/>
          <p:cNvGrpSpPr/>
          <p:nvPr/>
        </p:nvGrpSpPr>
        <p:grpSpPr>
          <a:xfrm>
            <a:off x="18763066" y="33709600"/>
            <a:ext cx="1257819" cy="2515639"/>
            <a:chOff x="1176" y="2347"/>
            <a:chExt cx="280" cy="228"/>
          </a:xfrm>
        </p:grpSpPr>
        <p:sp>
          <p:nvSpPr>
            <p:cNvPr id="2382" name="Google Shape;2382;p78"/>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83" name="Google Shape;2383;p78"/>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84" name="Google Shape;2384;p78"/>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85" name="Google Shape;2385;p78"/>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86" name="Google Shape;2386;p78"/>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87" name="Google Shape;2387;p78"/>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88" name="Google Shape;2388;p78"/>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89" name="Google Shape;2389;p78"/>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90" name="Google Shape;2390;p78"/>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91" name="Google Shape;2391;p78"/>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92" name="Google Shape;2392;p78"/>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93" name="Google Shape;2393;p78"/>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94" name="Google Shape;2394;p78"/>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95" name="Google Shape;2395;p78"/>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96" name="Google Shape;2396;p78"/>
            <p:cNvSpPr/>
            <p:nvPr/>
          </p:nvSpPr>
          <p:spPr>
            <a:xfrm>
              <a:off x="1436" y="2490"/>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97" name="Google Shape;2397;p78"/>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98" name="Google Shape;2398;p78"/>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399" name="Google Shape;2399;p78"/>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00" name="Google Shape;2400;p78"/>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01" name="Google Shape;2401;p78"/>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02" name="Google Shape;2402;p78"/>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03" name="Google Shape;2403;p78"/>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2404" name="Google Shape;2404;p78"/>
          <p:cNvSpPr txBox="1"/>
          <p:nvPr>
            <p:ph idx="12" type="sldNum"/>
          </p:nvPr>
        </p:nvSpPr>
        <p:spPr>
          <a:xfrm>
            <a:off x="8172000" y="318875"/>
            <a:ext cx="296700" cy="281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b="1" lang="es">
                <a:solidFill>
                  <a:schemeClr val="lt1"/>
                </a:solidFill>
              </a:rPr>
              <a:t>‹#›</a:t>
            </a:fld>
            <a:endParaRPr b="1">
              <a:solidFill>
                <a:schemeClr val="lt1"/>
              </a:solidFill>
            </a:endParaRPr>
          </a:p>
        </p:txBody>
      </p:sp>
      <p:sp>
        <p:nvSpPr>
          <p:cNvPr id="2405" name="Google Shape;2405;p78"/>
          <p:cNvSpPr txBox="1"/>
          <p:nvPr>
            <p:ph idx="4294967295" type="title"/>
          </p:nvPr>
        </p:nvSpPr>
        <p:spPr>
          <a:xfrm>
            <a:off x="620800" y="266825"/>
            <a:ext cx="4880100" cy="385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900"/>
              <a:buFont typeface="Arial"/>
              <a:buNone/>
            </a:pPr>
            <a:r>
              <a:rPr b="1" lang="es" sz="2000"/>
              <a:t>RESULTS</a:t>
            </a:r>
            <a:endParaRPr b="1" sz="2000"/>
          </a:p>
        </p:txBody>
      </p:sp>
      <p:sp>
        <p:nvSpPr>
          <p:cNvPr id="2406" name="Google Shape;2406;p78"/>
          <p:cNvSpPr txBox="1"/>
          <p:nvPr/>
        </p:nvSpPr>
        <p:spPr>
          <a:xfrm>
            <a:off x="2037600" y="219125"/>
            <a:ext cx="3328200" cy="480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a:solidFill>
                  <a:srgbClr val="00205B"/>
                </a:solidFill>
              </a:rPr>
              <a:t>/       Hinge stiffness influence</a:t>
            </a:r>
            <a:endParaRPr>
              <a:solidFill>
                <a:srgbClr val="00205B"/>
              </a:solidFill>
            </a:endParaRPr>
          </a:p>
        </p:txBody>
      </p:sp>
      <p:pic>
        <p:nvPicPr>
          <p:cNvPr id="2407" name="Google Shape;2407;p78"/>
          <p:cNvPicPr preferRelativeResize="0"/>
          <p:nvPr/>
        </p:nvPicPr>
        <p:blipFill>
          <a:blip r:embed="rId3">
            <a:alphaModFix/>
          </a:blip>
          <a:stretch>
            <a:fillRect/>
          </a:stretch>
        </p:blipFill>
        <p:spPr>
          <a:xfrm>
            <a:off x="1381751" y="786287"/>
            <a:ext cx="6380506" cy="2158500"/>
          </a:xfrm>
          <a:prstGeom prst="rect">
            <a:avLst/>
          </a:prstGeom>
          <a:noFill/>
          <a:ln>
            <a:noFill/>
          </a:ln>
        </p:spPr>
      </p:pic>
      <p:pic>
        <p:nvPicPr>
          <p:cNvPr id="2408" name="Google Shape;2408;p78"/>
          <p:cNvPicPr preferRelativeResize="0"/>
          <p:nvPr/>
        </p:nvPicPr>
        <p:blipFill>
          <a:blip r:embed="rId4">
            <a:alphaModFix/>
          </a:blip>
          <a:stretch>
            <a:fillRect/>
          </a:stretch>
        </p:blipFill>
        <p:spPr>
          <a:xfrm>
            <a:off x="1381750" y="2944780"/>
            <a:ext cx="6380502" cy="2141370"/>
          </a:xfrm>
          <a:prstGeom prst="rect">
            <a:avLst/>
          </a:prstGeom>
          <a:noFill/>
          <a:ln>
            <a:noFill/>
          </a:ln>
        </p:spPr>
      </p:pic>
      <p:sp>
        <p:nvSpPr>
          <p:cNvPr id="2409" name="Google Shape;2409;p78"/>
          <p:cNvSpPr/>
          <p:nvPr/>
        </p:nvSpPr>
        <p:spPr>
          <a:xfrm>
            <a:off x="7929550" y="1433475"/>
            <a:ext cx="1008300" cy="354600"/>
          </a:xfrm>
          <a:prstGeom prst="wedgeRectCallout">
            <a:avLst>
              <a:gd fmla="val -70764" name="adj1"/>
              <a:gd fmla="val -23203" name="adj2"/>
            </a:avLst>
          </a:prstGeom>
          <a:solidFill>
            <a:srgbClr val="FFFFFF"/>
          </a:solidFill>
          <a:ln cap="flat" cmpd="sng" w="28575">
            <a:solidFill>
              <a:schemeClr val="accent3"/>
            </a:solidFill>
            <a:prstDash val="solid"/>
            <a:round/>
            <a:headEnd len="sm" w="sm" type="none"/>
            <a:tailEnd len="sm" w="sm" type="none"/>
          </a:ln>
          <a:effectLst>
            <a:outerShdw blurRad="57150" rotWithShape="0" algn="bl" dir="2700000" dist="133350">
              <a:srgbClr val="000000">
                <a:alpha val="50000"/>
              </a:srgbClr>
            </a:outerShdw>
          </a:effectLst>
        </p:spPr>
        <p:txBody>
          <a:bodyPr anchorCtr="0" anchor="t" bIns="34275" lIns="68575" spcFirstLastPara="1" rIns="68575" wrap="square" tIns="34275">
            <a:noAutofit/>
          </a:bodyPr>
          <a:lstStyle/>
          <a:p>
            <a:pPr indent="0" lvl="0" marL="0" marR="0" rtl="0" algn="ctr">
              <a:lnSpc>
                <a:spcPct val="115000"/>
              </a:lnSpc>
              <a:spcBef>
                <a:spcPts val="0"/>
              </a:spcBef>
              <a:spcAft>
                <a:spcPts val="0"/>
              </a:spcAft>
              <a:buClr>
                <a:srgbClr val="0085AD"/>
              </a:buClr>
              <a:buSzPts val="1400"/>
              <a:buFont typeface="Arial"/>
              <a:buNone/>
            </a:pPr>
            <a:r>
              <a:rPr lang="es">
                <a:solidFill>
                  <a:schemeClr val="dk2"/>
                </a:solidFill>
              </a:rPr>
              <a:t>7th Mode</a:t>
            </a:r>
            <a:endParaRPr>
              <a:solidFill>
                <a:schemeClr val="dk2"/>
              </a:solidFill>
            </a:endParaRPr>
          </a:p>
          <a:p>
            <a:pPr indent="0" lvl="0" marL="0" marR="0" rtl="0" algn="l">
              <a:lnSpc>
                <a:spcPct val="115000"/>
              </a:lnSpc>
              <a:spcBef>
                <a:spcPts val="0"/>
              </a:spcBef>
              <a:spcAft>
                <a:spcPts val="0"/>
              </a:spcAft>
              <a:buClr>
                <a:srgbClr val="0085AD"/>
              </a:buClr>
              <a:buSzPts val="900"/>
              <a:buFont typeface="Arial"/>
              <a:buNone/>
            </a:pPr>
            <a:r>
              <a:t/>
            </a:r>
            <a:endParaRPr b="0" i="0" sz="900" u="none" cap="none" strike="noStrike">
              <a:solidFill>
                <a:srgbClr val="0085AD"/>
              </a:solidFill>
              <a:latin typeface="Arial"/>
              <a:ea typeface="Arial"/>
              <a:cs typeface="Arial"/>
              <a:sym typeface="Arial"/>
            </a:endParaRPr>
          </a:p>
        </p:txBody>
      </p:sp>
      <p:sp>
        <p:nvSpPr>
          <p:cNvPr id="2410" name="Google Shape;2410;p78"/>
          <p:cNvSpPr/>
          <p:nvPr/>
        </p:nvSpPr>
        <p:spPr>
          <a:xfrm>
            <a:off x="7929550" y="3350400"/>
            <a:ext cx="1008300" cy="354600"/>
          </a:xfrm>
          <a:prstGeom prst="wedgeRectCallout">
            <a:avLst>
              <a:gd fmla="val -70764" name="adj1"/>
              <a:gd fmla="val -23203" name="adj2"/>
            </a:avLst>
          </a:prstGeom>
          <a:solidFill>
            <a:srgbClr val="FFFFFF"/>
          </a:solidFill>
          <a:ln cap="flat" cmpd="sng" w="28575">
            <a:solidFill>
              <a:schemeClr val="accent3"/>
            </a:solidFill>
            <a:prstDash val="solid"/>
            <a:round/>
            <a:headEnd len="sm" w="sm" type="none"/>
            <a:tailEnd len="sm" w="sm" type="none"/>
          </a:ln>
          <a:effectLst>
            <a:outerShdw blurRad="57150" rotWithShape="0" algn="bl" dir="2700000" dist="133350">
              <a:srgbClr val="000000">
                <a:alpha val="50000"/>
              </a:srgbClr>
            </a:outerShdw>
          </a:effectLst>
        </p:spPr>
        <p:txBody>
          <a:bodyPr anchorCtr="0" anchor="t" bIns="34275" lIns="68575" spcFirstLastPara="1" rIns="68575" wrap="square" tIns="34275">
            <a:noAutofit/>
          </a:bodyPr>
          <a:lstStyle/>
          <a:p>
            <a:pPr indent="0" lvl="0" marL="0" marR="0" rtl="0" algn="ctr">
              <a:lnSpc>
                <a:spcPct val="115000"/>
              </a:lnSpc>
              <a:spcBef>
                <a:spcPts val="0"/>
              </a:spcBef>
              <a:spcAft>
                <a:spcPts val="0"/>
              </a:spcAft>
              <a:buClr>
                <a:srgbClr val="0085AD"/>
              </a:buClr>
              <a:buSzPts val="1400"/>
              <a:buFont typeface="Arial"/>
              <a:buNone/>
            </a:pPr>
            <a:r>
              <a:rPr lang="es">
                <a:solidFill>
                  <a:schemeClr val="dk2"/>
                </a:solidFill>
              </a:rPr>
              <a:t>8</a:t>
            </a:r>
            <a:r>
              <a:rPr lang="es">
                <a:solidFill>
                  <a:schemeClr val="dk2"/>
                </a:solidFill>
              </a:rPr>
              <a:t>th Mode</a:t>
            </a:r>
            <a:endParaRPr>
              <a:solidFill>
                <a:schemeClr val="dk2"/>
              </a:solidFill>
            </a:endParaRPr>
          </a:p>
          <a:p>
            <a:pPr indent="0" lvl="0" marL="0" marR="0" rtl="0" algn="l">
              <a:lnSpc>
                <a:spcPct val="115000"/>
              </a:lnSpc>
              <a:spcBef>
                <a:spcPts val="0"/>
              </a:spcBef>
              <a:spcAft>
                <a:spcPts val="0"/>
              </a:spcAft>
              <a:buClr>
                <a:srgbClr val="0085AD"/>
              </a:buClr>
              <a:buSzPts val="900"/>
              <a:buFont typeface="Arial"/>
              <a:buNone/>
            </a:pPr>
            <a:r>
              <a:t/>
            </a:r>
            <a:endParaRPr b="0" i="0" sz="900" u="none" cap="none" strike="noStrike">
              <a:solidFill>
                <a:srgbClr val="0085AD"/>
              </a:solidFill>
              <a:latin typeface="Arial"/>
              <a:ea typeface="Arial"/>
              <a:cs typeface="Arial"/>
              <a:sym typeface="Arial"/>
            </a:endParaRPr>
          </a:p>
        </p:txBody>
      </p:sp>
      <p:sp>
        <p:nvSpPr>
          <p:cNvPr id="2411" name="Google Shape;2411;p78"/>
          <p:cNvSpPr/>
          <p:nvPr/>
        </p:nvSpPr>
        <p:spPr>
          <a:xfrm>
            <a:off x="5837400" y="1469225"/>
            <a:ext cx="358375" cy="1214450"/>
          </a:xfrm>
          <a:custGeom>
            <a:rect b="b" l="l" r="r" t="t"/>
            <a:pathLst>
              <a:path extrusionOk="0" h="48578" w="14335">
                <a:moveTo>
                  <a:pt x="0" y="48578"/>
                </a:moveTo>
                <a:cubicBezTo>
                  <a:pt x="1429" y="45959"/>
                  <a:pt x="6286" y="38481"/>
                  <a:pt x="8572" y="32861"/>
                </a:cubicBezTo>
                <a:cubicBezTo>
                  <a:pt x="10858" y="27241"/>
                  <a:pt x="12764" y="20336"/>
                  <a:pt x="13716" y="14859"/>
                </a:cubicBezTo>
                <a:cubicBezTo>
                  <a:pt x="14669" y="9382"/>
                  <a:pt x="14192" y="2477"/>
                  <a:pt x="14287" y="0"/>
                </a:cubicBezTo>
              </a:path>
            </a:pathLst>
          </a:custGeom>
          <a:noFill/>
          <a:ln cap="flat" cmpd="sng" w="28575">
            <a:solidFill>
              <a:schemeClr val="dk2"/>
            </a:solidFill>
            <a:prstDash val="solid"/>
            <a:round/>
            <a:headEnd len="med" w="med" type="none"/>
            <a:tailEnd len="med" w="med" type="triangle"/>
          </a:ln>
        </p:spPr>
      </p:sp>
      <p:sp>
        <p:nvSpPr>
          <p:cNvPr id="2412" name="Google Shape;2412;p78"/>
          <p:cNvSpPr txBox="1"/>
          <p:nvPr/>
        </p:nvSpPr>
        <p:spPr>
          <a:xfrm>
            <a:off x="6230300" y="1353725"/>
            <a:ext cx="14859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dk2"/>
                </a:solidFill>
              </a:rPr>
              <a:t>Increasing stiffness</a:t>
            </a:r>
            <a:endParaRPr b="1">
              <a:solidFill>
                <a:schemeClr val="dk2"/>
              </a:solidFill>
            </a:endParaRPr>
          </a:p>
        </p:txBody>
      </p:sp>
      <p:sp>
        <p:nvSpPr>
          <p:cNvPr id="2413" name="Google Shape;2413;p78"/>
          <p:cNvSpPr/>
          <p:nvPr/>
        </p:nvSpPr>
        <p:spPr>
          <a:xfrm>
            <a:off x="6142200" y="3298025"/>
            <a:ext cx="358375" cy="1214450"/>
          </a:xfrm>
          <a:custGeom>
            <a:rect b="b" l="l" r="r" t="t"/>
            <a:pathLst>
              <a:path extrusionOk="0" h="48578" w="14335">
                <a:moveTo>
                  <a:pt x="0" y="48578"/>
                </a:moveTo>
                <a:cubicBezTo>
                  <a:pt x="1429" y="45959"/>
                  <a:pt x="6286" y="38481"/>
                  <a:pt x="8572" y="32861"/>
                </a:cubicBezTo>
                <a:cubicBezTo>
                  <a:pt x="10858" y="27241"/>
                  <a:pt x="12764" y="20336"/>
                  <a:pt x="13716" y="14859"/>
                </a:cubicBezTo>
                <a:cubicBezTo>
                  <a:pt x="14669" y="9382"/>
                  <a:pt x="14192" y="2477"/>
                  <a:pt x="14287" y="0"/>
                </a:cubicBezTo>
              </a:path>
            </a:pathLst>
          </a:custGeom>
          <a:noFill/>
          <a:ln cap="flat" cmpd="sng" w="28575">
            <a:solidFill>
              <a:schemeClr val="dk2"/>
            </a:solidFill>
            <a:prstDash val="solid"/>
            <a:round/>
            <a:headEnd len="med" w="med" type="none"/>
            <a:tailEnd len="med" w="med" type="triangle"/>
          </a:ln>
        </p:spPr>
      </p:sp>
      <p:sp>
        <p:nvSpPr>
          <p:cNvPr id="2414" name="Google Shape;2414;p78"/>
          <p:cNvSpPr txBox="1"/>
          <p:nvPr/>
        </p:nvSpPr>
        <p:spPr>
          <a:xfrm>
            <a:off x="6570825" y="3130625"/>
            <a:ext cx="1485900" cy="7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solidFill>
                  <a:schemeClr val="dk2"/>
                </a:solidFill>
              </a:rPr>
              <a:t>Increasing stiffness</a:t>
            </a:r>
            <a:endParaRPr b="1">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8" name="Shape 2418"/>
        <p:cNvGrpSpPr/>
        <p:nvPr/>
      </p:nvGrpSpPr>
      <p:grpSpPr>
        <a:xfrm>
          <a:off x="0" y="0"/>
          <a:ext cx="0" cy="0"/>
          <a:chOff x="0" y="0"/>
          <a:chExt cx="0" cy="0"/>
        </a:xfrm>
      </p:grpSpPr>
      <p:grpSp>
        <p:nvGrpSpPr>
          <p:cNvPr id="2419" name="Google Shape;2419;p79"/>
          <p:cNvGrpSpPr/>
          <p:nvPr/>
        </p:nvGrpSpPr>
        <p:grpSpPr>
          <a:xfrm>
            <a:off x="21898340" y="34178404"/>
            <a:ext cx="1257819" cy="2515639"/>
            <a:chOff x="1176" y="2347"/>
            <a:chExt cx="228" cy="228"/>
          </a:xfrm>
        </p:grpSpPr>
        <p:sp>
          <p:nvSpPr>
            <p:cNvPr id="2420" name="Google Shape;2420;p79"/>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21" name="Google Shape;2421;p79"/>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22" name="Google Shape;2422;p79"/>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23" name="Google Shape;2423;p79"/>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24" name="Google Shape;2424;p79"/>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25" name="Google Shape;2425;p79"/>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26" name="Google Shape;2426;p79"/>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27" name="Google Shape;2427;p79"/>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28" name="Google Shape;2428;p79"/>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29" name="Google Shape;2429;p79"/>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30" name="Google Shape;2430;p79"/>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31" name="Google Shape;2431;p79"/>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32" name="Google Shape;2432;p79"/>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33" name="Google Shape;2433;p79"/>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34" name="Google Shape;2434;p79"/>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35" name="Google Shape;2435;p79"/>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36" name="Google Shape;2436;p79"/>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37" name="Google Shape;2437;p79"/>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38" name="Google Shape;2438;p79"/>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39" name="Google Shape;2439;p79"/>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40" name="Google Shape;2440;p79"/>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41" name="Google Shape;2441;p79"/>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442" name="Google Shape;2442;p79"/>
          <p:cNvGrpSpPr/>
          <p:nvPr/>
        </p:nvGrpSpPr>
        <p:grpSpPr>
          <a:xfrm>
            <a:off x="26570818" y="37833841"/>
            <a:ext cx="1257819" cy="2515639"/>
            <a:chOff x="1176" y="2347"/>
            <a:chExt cx="228" cy="228"/>
          </a:xfrm>
        </p:grpSpPr>
        <p:sp>
          <p:nvSpPr>
            <p:cNvPr id="2443" name="Google Shape;2443;p79"/>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44" name="Google Shape;2444;p79"/>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45" name="Google Shape;2445;p79"/>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46" name="Google Shape;2446;p79"/>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47" name="Google Shape;2447;p79"/>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48" name="Google Shape;2448;p79"/>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49" name="Google Shape;2449;p79"/>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50" name="Google Shape;2450;p79"/>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51" name="Google Shape;2451;p79"/>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52" name="Google Shape;2452;p79"/>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53" name="Google Shape;2453;p79"/>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54" name="Google Shape;2454;p79"/>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55" name="Google Shape;2455;p79"/>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56" name="Google Shape;2456;p79"/>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57" name="Google Shape;2457;p79"/>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58" name="Google Shape;2458;p79"/>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59" name="Google Shape;2459;p79"/>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60" name="Google Shape;2460;p79"/>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61" name="Google Shape;2461;p79"/>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62" name="Google Shape;2462;p79"/>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63" name="Google Shape;2463;p79"/>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64" name="Google Shape;2464;p79"/>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465" name="Google Shape;2465;p79"/>
          <p:cNvGrpSpPr/>
          <p:nvPr/>
        </p:nvGrpSpPr>
        <p:grpSpPr>
          <a:xfrm>
            <a:off x="18763066" y="33709600"/>
            <a:ext cx="1257819" cy="2515639"/>
            <a:chOff x="1176" y="2347"/>
            <a:chExt cx="280" cy="228"/>
          </a:xfrm>
        </p:grpSpPr>
        <p:sp>
          <p:nvSpPr>
            <p:cNvPr id="2466" name="Google Shape;2466;p79"/>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67" name="Google Shape;2467;p79"/>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68" name="Google Shape;2468;p79"/>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69" name="Google Shape;2469;p79"/>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70" name="Google Shape;2470;p79"/>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71" name="Google Shape;2471;p79"/>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72" name="Google Shape;2472;p79"/>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73" name="Google Shape;2473;p79"/>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74" name="Google Shape;2474;p79"/>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75" name="Google Shape;2475;p79"/>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76" name="Google Shape;2476;p79"/>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77" name="Google Shape;2477;p79"/>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78" name="Google Shape;2478;p79"/>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79" name="Google Shape;2479;p79"/>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80" name="Google Shape;2480;p79"/>
            <p:cNvSpPr/>
            <p:nvPr/>
          </p:nvSpPr>
          <p:spPr>
            <a:xfrm>
              <a:off x="1436" y="2490"/>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81" name="Google Shape;2481;p79"/>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82" name="Google Shape;2482;p79"/>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83" name="Google Shape;2483;p79"/>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84" name="Google Shape;2484;p79"/>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85" name="Google Shape;2485;p79"/>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86" name="Google Shape;2486;p79"/>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487" name="Google Shape;2487;p79"/>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2488" name="Google Shape;2488;p79"/>
          <p:cNvSpPr txBox="1"/>
          <p:nvPr>
            <p:ph idx="12" type="sldNum"/>
          </p:nvPr>
        </p:nvSpPr>
        <p:spPr>
          <a:xfrm>
            <a:off x="8172000" y="318875"/>
            <a:ext cx="296700" cy="281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b="1" lang="es">
                <a:solidFill>
                  <a:schemeClr val="lt1"/>
                </a:solidFill>
              </a:rPr>
              <a:t>‹#›</a:t>
            </a:fld>
            <a:endParaRPr b="1">
              <a:solidFill>
                <a:schemeClr val="lt1"/>
              </a:solidFill>
            </a:endParaRPr>
          </a:p>
        </p:txBody>
      </p:sp>
      <p:sp>
        <p:nvSpPr>
          <p:cNvPr id="2489" name="Google Shape;2489;p79"/>
          <p:cNvSpPr txBox="1"/>
          <p:nvPr>
            <p:ph idx="4294967295" type="title"/>
          </p:nvPr>
        </p:nvSpPr>
        <p:spPr>
          <a:xfrm>
            <a:off x="620800" y="266825"/>
            <a:ext cx="4880100" cy="385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900"/>
              <a:buFont typeface="Arial"/>
              <a:buNone/>
            </a:pPr>
            <a:r>
              <a:rPr b="1" lang="es" sz="2000"/>
              <a:t>RESULTS</a:t>
            </a:r>
            <a:endParaRPr b="1" sz="2000"/>
          </a:p>
        </p:txBody>
      </p:sp>
      <p:sp>
        <p:nvSpPr>
          <p:cNvPr id="2490" name="Google Shape;2490;p79"/>
          <p:cNvSpPr txBox="1"/>
          <p:nvPr/>
        </p:nvSpPr>
        <p:spPr>
          <a:xfrm>
            <a:off x="2037600" y="219125"/>
            <a:ext cx="3328200" cy="480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a:solidFill>
                  <a:srgbClr val="00205B"/>
                </a:solidFill>
              </a:rPr>
              <a:t>/       Hinge stiffness influence</a:t>
            </a:r>
            <a:endParaRPr>
              <a:solidFill>
                <a:srgbClr val="00205B"/>
              </a:solidFill>
            </a:endParaRPr>
          </a:p>
        </p:txBody>
      </p:sp>
      <p:pic>
        <p:nvPicPr>
          <p:cNvPr id="2491" name="Google Shape;2491;p79"/>
          <p:cNvPicPr preferRelativeResize="0"/>
          <p:nvPr/>
        </p:nvPicPr>
        <p:blipFill>
          <a:blip r:embed="rId3">
            <a:alphaModFix/>
          </a:blip>
          <a:stretch>
            <a:fillRect/>
          </a:stretch>
        </p:blipFill>
        <p:spPr>
          <a:xfrm>
            <a:off x="1181813" y="773422"/>
            <a:ext cx="6780374" cy="2073650"/>
          </a:xfrm>
          <a:prstGeom prst="rect">
            <a:avLst/>
          </a:prstGeom>
          <a:noFill/>
          <a:ln>
            <a:noFill/>
          </a:ln>
        </p:spPr>
      </p:pic>
      <p:pic>
        <p:nvPicPr>
          <p:cNvPr id="2492" name="Google Shape;2492;p79"/>
          <p:cNvPicPr preferRelativeResize="0"/>
          <p:nvPr/>
        </p:nvPicPr>
        <p:blipFill>
          <a:blip r:embed="rId4">
            <a:alphaModFix/>
          </a:blip>
          <a:stretch>
            <a:fillRect/>
          </a:stretch>
        </p:blipFill>
        <p:spPr>
          <a:xfrm>
            <a:off x="1197650" y="2847073"/>
            <a:ext cx="6748701" cy="2158576"/>
          </a:xfrm>
          <a:prstGeom prst="rect">
            <a:avLst/>
          </a:prstGeom>
          <a:noFill/>
          <a:ln>
            <a:noFill/>
          </a:ln>
        </p:spPr>
      </p:pic>
      <p:sp>
        <p:nvSpPr>
          <p:cNvPr id="2493" name="Google Shape;2493;p79"/>
          <p:cNvSpPr/>
          <p:nvPr/>
        </p:nvSpPr>
        <p:spPr>
          <a:xfrm>
            <a:off x="7816200" y="1632950"/>
            <a:ext cx="1121700" cy="354600"/>
          </a:xfrm>
          <a:prstGeom prst="wedgeRectCallout">
            <a:avLst>
              <a:gd fmla="val -70764" name="adj1"/>
              <a:gd fmla="val -23203" name="adj2"/>
            </a:avLst>
          </a:prstGeom>
          <a:solidFill>
            <a:srgbClr val="FFFFFF"/>
          </a:solidFill>
          <a:ln cap="flat" cmpd="sng" w="28575">
            <a:solidFill>
              <a:schemeClr val="accent3"/>
            </a:solidFill>
            <a:prstDash val="solid"/>
            <a:round/>
            <a:headEnd len="sm" w="sm" type="none"/>
            <a:tailEnd len="sm" w="sm" type="none"/>
          </a:ln>
          <a:effectLst>
            <a:outerShdw blurRad="57150" rotWithShape="0" algn="bl" dir="2700000" dist="133350">
              <a:srgbClr val="000000">
                <a:alpha val="50000"/>
              </a:srgbClr>
            </a:outerShdw>
          </a:effectLst>
        </p:spPr>
        <p:txBody>
          <a:bodyPr anchorCtr="0" anchor="t" bIns="34275" lIns="68575" spcFirstLastPara="1" rIns="68575" wrap="square" tIns="34275">
            <a:noAutofit/>
          </a:bodyPr>
          <a:lstStyle/>
          <a:p>
            <a:pPr indent="0" lvl="0" marL="0" marR="0" rtl="0" algn="ctr">
              <a:lnSpc>
                <a:spcPct val="115000"/>
              </a:lnSpc>
              <a:spcBef>
                <a:spcPts val="0"/>
              </a:spcBef>
              <a:spcAft>
                <a:spcPts val="0"/>
              </a:spcAft>
              <a:buClr>
                <a:srgbClr val="0085AD"/>
              </a:buClr>
              <a:buSzPts val="1400"/>
              <a:buFont typeface="Arial"/>
              <a:buNone/>
            </a:pPr>
            <a:r>
              <a:rPr lang="es">
                <a:solidFill>
                  <a:schemeClr val="dk2"/>
                </a:solidFill>
              </a:rPr>
              <a:t>K</a:t>
            </a:r>
            <a:r>
              <a:rPr baseline="-25000" lang="es">
                <a:solidFill>
                  <a:schemeClr val="dk2"/>
                </a:solidFill>
              </a:rPr>
              <a:t>hinge</a:t>
            </a:r>
            <a:r>
              <a:rPr lang="es">
                <a:solidFill>
                  <a:schemeClr val="dk2"/>
                </a:solidFill>
              </a:rPr>
              <a:t>=1e3</a:t>
            </a:r>
            <a:endParaRPr>
              <a:solidFill>
                <a:schemeClr val="dk2"/>
              </a:solidFill>
            </a:endParaRPr>
          </a:p>
          <a:p>
            <a:pPr indent="0" lvl="0" marL="0" marR="0" rtl="0" algn="l">
              <a:lnSpc>
                <a:spcPct val="115000"/>
              </a:lnSpc>
              <a:spcBef>
                <a:spcPts val="0"/>
              </a:spcBef>
              <a:spcAft>
                <a:spcPts val="0"/>
              </a:spcAft>
              <a:buClr>
                <a:srgbClr val="0085AD"/>
              </a:buClr>
              <a:buSzPts val="900"/>
              <a:buFont typeface="Arial"/>
              <a:buNone/>
            </a:pPr>
            <a:r>
              <a:t/>
            </a:r>
            <a:endParaRPr b="0" i="0" sz="900" u="none" cap="none" strike="noStrike">
              <a:solidFill>
                <a:srgbClr val="0085AD"/>
              </a:solidFill>
              <a:latin typeface="Arial"/>
              <a:ea typeface="Arial"/>
              <a:cs typeface="Arial"/>
              <a:sym typeface="Arial"/>
            </a:endParaRPr>
          </a:p>
        </p:txBody>
      </p:sp>
      <p:sp>
        <p:nvSpPr>
          <p:cNvPr id="2494" name="Google Shape;2494;p79"/>
          <p:cNvSpPr/>
          <p:nvPr/>
        </p:nvSpPr>
        <p:spPr>
          <a:xfrm>
            <a:off x="7816200" y="3421275"/>
            <a:ext cx="1121700" cy="354600"/>
          </a:xfrm>
          <a:prstGeom prst="wedgeRectCallout">
            <a:avLst>
              <a:gd fmla="val -70764" name="adj1"/>
              <a:gd fmla="val -23203" name="adj2"/>
            </a:avLst>
          </a:prstGeom>
          <a:solidFill>
            <a:srgbClr val="FFFFFF"/>
          </a:solidFill>
          <a:ln cap="flat" cmpd="sng" w="28575">
            <a:solidFill>
              <a:schemeClr val="accent3"/>
            </a:solidFill>
            <a:prstDash val="solid"/>
            <a:round/>
            <a:headEnd len="sm" w="sm" type="none"/>
            <a:tailEnd len="sm" w="sm" type="none"/>
          </a:ln>
          <a:effectLst>
            <a:outerShdw blurRad="57150" rotWithShape="0" algn="bl" dir="2700000" dist="133350">
              <a:srgbClr val="000000">
                <a:alpha val="50000"/>
              </a:srgbClr>
            </a:outerShdw>
          </a:effectLst>
        </p:spPr>
        <p:txBody>
          <a:bodyPr anchorCtr="0" anchor="t" bIns="34275" lIns="68575" spcFirstLastPara="1" rIns="68575" wrap="square" tIns="34275">
            <a:noAutofit/>
          </a:bodyPr>
          <a:lstStyle/>
          <a:p>
            <a:pPr indent="0" lvl="0" marL="0" marR="0" rtl="0" algn="ctr">
              <a:lnSpc>
                <a:spcPct val="115000"/>
              </a:lnSpc>
              <a:spcBef>
                <a:spcPts val="0"/>
              </a:spcBef>
              <a:spcAft>
                <a:spcPts val="0"/>
              </a:spcAft>
              <a:buClr>
                <a:srgbClr val="0085AD"/>
              </a:buClr>
              <a:buSzPts val="1400"/>
              <a:buFont typeface="Arial"/>
              <a:buNone/>
            </a:pPr>
            <a:r>
              <a:rPr lang="es">
                <a:solidFill>
                  <a:schemeClr val="dk2"/>
                </a:solidFill>
              </a:rPr>
              <a:t>K</a:t>
            </a:r>
            <a:r>
              <a:rPr baseline="-25000" lang="es">
                <a:solidFill>
                  <a:schemeClr val="dk2"/>
                </a:solidFill>
              </a:rPr>
              <a:t>hinge</a:t>
            </a:r>
            <a:r>
              <a:rPr lang="es">
                <a:solidFill>
                  <a:schemeClr val="dk2"/>
                </a:solidFill>
              </a:rPr>
              <a:t>=1e4</a:t>
            </a:r>
            <a:endParaRPr>
              <a:solidFill>
                <a:schemeClr val="dk2"/>
              </a:solidFill>
            </a:endParaRPr>
          </a:p>
          <a:p>
            <a:pPr indent="0" lvl="0" marL="0" marR="0" rtl="0" algn="l">
              <a:lnSpc>
                <a:spcPct val="115000"/>
              </a:lnSpc>
              <a:spcBef>
                <a:spcPts val="0"/>
              </a:spcBef>
              <a:spcAft>
                <a:spcPts val="0"/>
              </a:spcAft>
              <a:buClr>
                <a:srgbClr val="0085AD"/>
              </a:buClr>
              <a:buSzPts val="900"/>
              <a:buFont typeface="Arial"/>
              <a:buNone/>
            </a:pPr>
            <a:r>
              <a:t/>
            </a:r>
            <a:endParaRPr b="0" i="0" sz="900" u="none" cap="none" strike="noStrike">
              <a:solidFill>
                <a:srgbClr val="0085AD"/>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8" name="Shape 2498"/>
        <p:cNvGrpSpPr/>
        <p:nvPr/>
      </p:nvGrpSpPr>
      <p:grpSpPr>
        <a:xfrm>
          <a:off x="0" y="0"/>
          <a:ext cx="0" cy="0"/>
          <a:chOff x="0" y="0"/>
          <a:chExt cx="0" cy="0"/>
        </a:xfrm>
      </p:grpSpPr>
      <p:grpSp>
        <p:nvGrpSpPr>
          <p:cNvPr id="2499" name="Google Shape;2499;p80"/>
          <p:cNvGrpSpPr/>
          <p:nvPr/>
        </p:nvGrpSpPr>
        <p:grpSpPr>
          <a:xfrm>
            <a:off x="21898340" y="34178404"/>
            <a:ext cx="1257819" cy="2515639"/>
            <a:chOff x="1176" y="2347"/>
            <a:chExt cx="228" cy="228"/>
          </a:xfrm>
        </p:grpSpPr>
        <p:sp>
          <p:nvSpPr>
            <p:cNvPr id="2500" name="Google Shape;2500;p80"/>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01" name="Google Shape;2501;p80"/>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02" name="Google Shape;2502;p80"/>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03" name="Google Shape;2503;p80"/>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04" name="Google Shape;2504;p80"/>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05" name="Google Shape;2505;p80"/>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06" name="Google Shape;2506;p80"/>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07" name="Google Shape;2507;p80"/>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08" name="Google Shape;2508;p80"/>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09" name="Google Shape;2509;p80"/>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10" name="Google Shape;2510;p80"/>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11" name="Google Shape;2511;p80"/>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12" name="Google Shape;2512;p80"/>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13" name="Google Shape;2513;p80"/>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14" name="Google Shape;2514;p80"/>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15" name="Google Shape;2515;p80"/>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16" name="Google Shape;2516;p80"/>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17" name="Google Shape;2517;p80"/>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18" name="Google Shape;2518;p80"/>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19" name="Google Shape;2519;p80"/>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20" name="Google Shape;2520;p80"/>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21" name="Google Shape;2521;p80"/>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522" name="Google Shape;2522;p80"/>
          <p:cNvGrpSpPr/>
          <p:nvPr/>
        </p:nvGrpSpPr>
        <p:grpSpPr>
          <a:xfrm>
            <a:off x="26570818" y="37833841"/>
            <a:ext cx="1257819" cy="2515639"/>
            <a:chOff x="1176" y="2347"/>
            <a:chExt cx="228" cy="228"/>
          </a:xfrm>
        </p:grpSpPr>
        <p:sp>
          <p:nvSpPr>
            <p:cNvPr id="2523" name="Google Shape;2523;p80"/>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24" name="Google Shape;2524;p80"/>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25" name="Google Shape;2525;p80"/>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26" name="Google Shape;2526;p80"/>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27" name="Google Shape;2527;p80"/>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28" name="Google Shape;2528;p80"/>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29" name="Google Shape;2529;p80"/>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30" name="Google Shape;2530;p80"/>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31" name="Google Shape;2531;p80"/>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32" name="Google Shape;2532;p80"/>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33" name="Google Shape;2533;p80"/>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34" name="Google Shape;2534;p80"/>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35" name="Google Shape;2535;p80"/>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36" name="Google Shape;2536;p80"/>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37" name="Google Shape;2537;p80"/>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38" name="Google Shape;2538;p80"/>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39" name="Google Shape;2539;p80"/>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40" name="Google Shape;2540;p80"/>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41" name="Google Shape;2541;p80"/>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42" name="Google Shape;2542;p80"/>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43" name="Google Shape;2543;p80"/>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44" name="Google Shape;2544;p80"/>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545" name="Google Shape;2545;p80"/>
          <p:cNvGrpSpPr/>
          <p:nvPr/>
        </p:nvGrpSpPr>
        <p:grpSpPr>
          <a:xfrm>
            <a:off x="18763066" y="33709600"/>
            <a:ext cx="1257819" cy="2515639"/>
            <a:chOff x="1176" y="2347"/>
            <a:chExt cx="280" cy="228"/>
          </a:xfrm>
        </p:grpSpPr>
        <p:sp>
          <p:nvSpPr>
            <p:cNvPr id="2546" name="Google Shape;2546;p80"/>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47" name="Google Shape;2547;p80"/>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48" name="Google Shape;2548;p80"/>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49" name="Google Shape;2549;p80"/>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50" name="Google Shape;2550;p80"/>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51" name="Google Shape;2551;p80"/>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52" name="Google Shape;2552;p80"/>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53" name="Google Shape;2553;p80"/>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54" name="Google Shape;2554;p80"/>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55" name="Google Shape;2555;p80"/>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56" name="Google Shape;2556;p80"/>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57" name="Google Shape;2557;p80"/>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58" name="Google Shape;2558;p80"/>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59" name="Google Shape;2559;p80"/>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60" name="Google Shape;2560;p80"/>
            <p:cNvSpPr/>
            <p:nvPr/>
          </p:nvSpPr>
          <p:spPr>
            <a:xfrm>
              <a:off x="1436" y="2490"/>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61" name="Google Shape;2561;p80"/>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62" name="Google Shape;2562;p80"/>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63" name="Google Shape;2563;p80"/>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64" name="Google Shape;2564;p80"/>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65" name="Google Shape;2565;p80"/>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66" name="Google Shape;2566;p80"/>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67" name="Google Shape;2567;p80"/>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2568" name="Google Shape;2568;p80"/>
          <p:cNvSpPr txBox="1"/>
          <p:nvPr>
            <p:ph idx="12" type="sldNum"/>
          </p:nvPr>
        </p:nvSpPr>
        <p:spPr>
          <a:xfrm>
            <a:off x="8172000" y="318875"/>
            <a:ext cx="296700" cy="281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b="1" lang="es">
                <a:solidFill>
                  <a:schemeClr val="lt1"/>
                </a:solidFill>
              </a:rPr>
              <a:t>‹#›</a:t>
            </a:fld>
            <a:endParaRPr b="1">
              <a:solidFill>
                <a:schemeClr val="lt1"/>
              </a:solidFill>
            </a:endParaRPr>
          </a:p>
        </p:txBody>
      </p:sp>
      <p:sp>
        <p:nvSpPr>
          <p:cNvPr id="2569" name="Google Shape;2569;p80"/>
          <p:cNvSpPr txBox="1"/>
          <p:nvPr>
            <p:ph idx="4294967295" type="title"/>
          </p:nvPr>
        </p:nvSpPr>
        <p:spPr>
          <a:xfrm>
            <a:off x="620800" y="266825"/>
            <a:ext cx="4880100" cy="385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900"/>
              <a:buFont typeface="Arial"/>
              <a:buNone/>
            </a:pPr>
            <a:r>
              <a:rPr b="1" lang="es" sz="2000"/>
              <a:t>RESULTS</a:t>
            </a:r>
            <a:endParaRPr b="1" sz="2000"/>
          </a:p>
        </p:txBody>
      </p:sp>
      <p:sp>
        <p:nvSpPr>
          <p:cNvPr id="2570" name="Google Shape;2570;p80"/>
          <p:cNvSpPr txBox="1"/>
          <p:nvPr/>
        </p:nvSpPr>
        <p:spPr>
          <a:xfrm>
            <a:off x="2037600" y="219125"/>
            <a:ext cx="3328200" cy="480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a:solidFill>
                  <a:srgbClr val="00205B"/>
                </a:solidFill>
              </a:rPr>
              <a:t>/       Hinge position influence</a:t>
            </a:r>
            <a:endParaRPr>
              <a:solidFill>
                <a:srgbClr val="00205B"/>
              </a:solidFill>
            </a:endParaRPr>
          </a:p>
        </p:txBody>
      </p:sp>
      <p:pic>
        <p:nvPicPr>
          <p:cNvPr id="2571" name="Google Shape;2571;p80"/>
          <p:cNvPicPr preferRelativeResize="0"/>
          <p:nvPr/>
        </p:nvPicPr>
        <p:blipFill>
          <a:blip r:embed="rId3">
            <a:alphaModFix/>
          </a:blip>
          <a:stretch>
            <a:fillRect/>
          </a:stretch>
        </p:blipFill>
        <p:spPr>
          <a:xfrm>
            <a:off x="1092027" y="807825"/>
            <a:ext cx="6959924" cy="2172850"/>
          </a:xfrm>
          <a:prstGeom prst="rect">
            <a:avLst/>
          </a:prstGeom>
          <a:noFill/>
          <a:ln>
            <a:noFill/>
          </a:ln>
        </p:spPr>
      </p:pic>
      <p:pic>
        <p:nvPicPr>
          <p:cNvPr id="2572" name="Google Shape;2572;p80"/>
          <p:cNvPicPr preferRelativeResize="0"/>
          <p:nvPr/>
        </p:nvPicPr>
        <p:blipFill>
          <a:blip r:embed="rId4">
            <a:alphaModFix/>
          </a:blip>
          <a:stretch>
            <a:fillRect/>
          </a:stretch>
        </p:blipFill>
        <p:spPr>
          <a:xfrm>
            <a:off x="1127775" y="3088476"/>
            <a:ext cx="6924200" cy="2072574"/>
          </a:xfrm>
          <a:prstGeom prst="rect">
            <a:avLst/>
          </a:prstGeom>
          <a:noFill/>
          <a:ln>
            <a:noFill/>
          </a:ln>
        </p:spPr>
      </p:pic>
      <p:sp>
        <p:nvSpPr>
          <p:cNvPr id="2573" name="Google Shape;2573;p80"/>
          <p:cNvSpPr/>
          <p:nvPr/>
        </p:nvSpPr>
        <p:spPr>
          <a:xfrm>
            <a:off x="7929550" y="1509675"/>
            <a:ext cx="1008300" cy="354600"/>
          </a:xfrm>
          <a:prstGeom prst="wedgeRectCallout">
            <a:avLst>
              <a:gd fmla="val -70764" name="adj1"/>
              <a:gd fmla="val -23203" name="adj2"/>
            </a:avLst>
          </a:prstGeom>
          <a:solidFill>
            <a:srgbClr val="FFFFFF"/>
          </a:solidFill>
          <a:ln cap="flat" cmpd="sng" w="28575">
            <a:solidFill>
              <a:schemeClr val="accent3"/>
            </a:solidFill>
            <a:prstDash val="solid"/>
            <a:round/>
            <a:headEnd len="sm" w="sm" type="none"/>
            <a:tailEnd len="sm" w="sm" type="none"/>
          </a:ln>
          <a:effectLst>
            <a:outerShdw blurRad="57150" rotWithShape="0" algn="bl" dir="2700000" dist="133350">
              <a:srgbClr val="000000">
                <a:alpha val="50000"/>
              </a:srgbClr>
            </a:outerShdw>
          </a:effectLst>
        </p:spPr>
        <p:txBody>
          <a:bodyPr anchorCtr="0" anchor="t" bIns="34275" lIns="68575" spcFirstLastPara="1" rIns="68575" wrap="square" tIns="34275">
            <a:noAutofit/>
          </a:bodyPr>
          <a:lstStyle/>
          <a:p>
            <a:pPr indent="0" lvl="0" marL="0" marR="0" rtl="0" algn="ctr">
              <a:lnSpc>
                <a:spcPct val="115000"/>
              </a:lnSpc>
              <a:spcBef>
                <a:spcPts val="0"/>
              </a:spcBef>
              <a:spcAft>
                <a:spcPts val="0"/>
              </a:spcAft>
              <a:buClr>
                <a:srgbClr val="0085AD"/>
              </a:buClr>
              <a:buSzPts val="1400"/>
              <a:buFont typeface="Arial"/>
              <a:buNone/>
            </a:pPr>
            <a:r>
              <a:rPr lang="es">
                <a:solidFill>
                  <a:schemeClr val="dk2"/>
                </a:solidFill>
              </a:rPr>
              <a:t>7th Mode</a:t>
            </a:r>
            <a:endParaRPr>
              <a:solidFill>
                <a:schemeClr val="dk2"/>
              </a:solidFill>
            </a:endParaRPr>
          </a:p>
          <a:p>
            <a:pPr indent="0" lvl="0" marL="0" marR="0" rtl="0" algn="l">
              <a:lnSpc>
                <a:spcPct val="115000"/>
              </a:lnSpc>
              <a:spcBef>
                <a:spcPts val="0"/>
              </a:spcBef>
              <a:spcAft>
                <a:spcPts val="0"/>
              </a:spcAft>
              <a:buClr>
                <a:srgbClr val="0085AD"/>
              </a:buClr>
              <a:buSzPts val="900"/>
              <a:buFont typeface="Arial"/>
              <a:buNone/>
            </a:pPr>
            <a:r>
              <a:t/>
            </a:r>
            <a:endParaRPr b="0" i="0" sz="900" u="none" cap="none" strike="noStrike">
              <a:solidFill>
                <a:srgbClr val="0085AD"/>
              </a:solidFill>
              <a:latin typeface="Arial"/>
              <a:ea typeface="Arial"/>
              <a:cs typeface="Arial"/>
              <a:sym typeface="Arial"/>
            </a:endParaRPr>
          </a:p>
        </p:txBody>
      </p:sp>
      <p:sp>
        <p:nvSpPr>
          <p:cNvPr id="2574" name="Google Shape;2574;p80"/>
          <p:cNvSpPr/>
          <p:nvPr/>
        </p:nvSpPr>
        <p:spPr>
          <a:xfrm>
            <a:off x="7929550" y="3731400"/>
            <a:ext cx="1008300" cy="354600"/>
          </a:xfrm>
          <a:prstGeom prst="wedgeRectCallout">
            <a:avLst>
              <a:gd fmla="val -70764" name="adj1"/>
              <a:gd fmla="val -23203" name="adj2"/>
            </a:avLst>
          </a:prstGeom>
          <a:solidFill>
            <a:srgbClr val="FFFFFF"/>
          </a:solidFill>
          <a:ln cap="flat" cmpd="sng" w="28575">
            <a:solidFill>
              <a:schemeClr val="accent3"/>
            </a:solidFill>
            <a:prstDash val="solid"/>
            <a:round/>
            <a:headEnd len="sm" w="sm" type="none"/>
            <a:tailEnd len="sm" w="sm" type="none"/>
          </a:ln>
          <a:effectLst>
            <a:outerShdw blurRad="57150" rotWithShape="0" algn="bl" dir="2700000" dist="133350">
              <a:srgbClr val="000000">
                <a:alpha val="50000"/>
              </a:srgbClr>
            </a:outerShdw>
          </a:effectLst>
        </p:spPr>
        <p:txBody>
          <a:bodyPr anchorCtr="0" anchor="t" bIns="34275" lIns="68575" spcFirstLastPara="1" rIns="68575" wrap="square" tIns="34275">
            <a:noAutofit/>
          </a:bodyPr>
          <a:lstStyle/>
          <a:p>
            <a:pPr indent="0" lvl="0" marL="0" marR="0" rtl="0" algn="ctr">
              <a:lnSpc>
                <a:spcPct val="115000"/>
              </a:lnSpc>
              <a:spcBef>
                <a:spcPts val="0"/>
              </a:spcBef>
              <a:spcAft>
                <a:spcPts val="0"/>
              </a:spcAft>
              <a:buClr>
                <a:srgbClr val="0085AD"/>
              </a:buClr>
              <a:buSzPts val="1400"/>
              <a:buFont typeface="Arial"/>
              <a:buNone/>
            </a:pPr>
            <a:r>
              <a:rPr lang="es">
                <a:solidFill>
                  <a:schemeClr val="dk2"/>
                </a:solidFill>
              </a:rPr>
              <a:t>8th Mode</a:t>
            </a:r>
            <a:endParaRPr>
              <a:solidFill>
                <a:schemeClr val="dk2"/>
              </a:solidFill>
            </a:endParaRPr>
          </a:p>
          <a:p>
            <a:pPr indent="0" lvl="0" marL="0" marR="0" rtl="0" algn="l">
              <a:lnSpc>
                <a:spcPct val="115000"/>
              </a:lnSpc>
              <a:spcBef>
                <a:spcPts val="0"/>
              </a:spcBef>
              <a:spcAft>
                <a:spcPts val="0"/>
              </a:spcAft>
              <a:buClr>
                <a:srgbClr val="0085AD"/>
              </a:buClr>
              <a:buSzPts val="900"/>
              <a:buFont typeface="Arial"/>
              <a:buNone/>
            </a:pPr>
            <a:r>
              <a:t/>
            </a:r>
            <a:endParaRPr b="0" i="0" sz="900" u="none" cap="none" strike="noStrike">
              <a:solidFill>
                <a:srgbClr val="0085AD"/>
              </a:solidFill>
              <a:latin typeface="Arial"/>
              <a:ea typeface="Arial"/>
              <a:cs typeface="Arial"/>
              <a:sym typeface="Arial"/>
            </a:endParaRPr>
          </a:p>
        </p:txBody>
      </p:sp>
      <p:sp>
        <p:nvSpPr>
          <p:cNvPr id="2575" name="Google Shape;2575;p80"/>
          <p:cNvSpPr/>
          <p:nvPr/>
        </p:nvSpPr>
        <p:spPr>
          <a:xfrm>
            <a:off x="5837400" y="1469225"/>
            <a:ext cx="358375" cy="1214450"/>
          </a:xfrm>
          <a:custGeom>
            <a:rect b="b" l="l" r="r" t="t"/>
            <a:pathLst>
              <a:path extrusionOk="0" h="48578" w="14335">
                <a:moveTo>
                  <a:pt x="0" y="48578"/>
                </a:moveTo>
                <a:cubicBezTo>
                  <a:pt x="1429" y="45959"/>
                  <a:pt x="6286" y="38481"/>
                  <a:pt x="8572" y="32861"/>
                </a:cubicBezTo>
                <a:cubicBezTo>
                  <a:pt x="10858" y="27241"/>
                  <a:pt x="12764" y="20336"/>
                  <a:pt x="13716" y="14859"/>
                </a:cubicBezTo>
                <a:cubicBezTo>
                  <a:pt x="14669" y="9382"/>
                  <a:pt x="14192" y="2477"/>
                  <a:pt x="14287" y="0"/>
                </a:cubicBezTo>
              </a:path>
            </a:pathLst>
          </a:custGeom>
          <a:noFill/>
          <a:ln cap="flat" cmpd="sng" w="28575">
            <a:solidFill>
              <a:schemeClr val="dk2"/>
            </a:solidFill>
            <a:prstDash val="solid"/>
            <a:round/>
            <a:headEnd len="med" w="med" type="none"/>
            <a:tailEnd len="med" w="med" type="triangle"/>
          </a:ln>
        </p:spPr>
      </p:sp>
      <p:sp>
        <p:nvSpPr>
          <p:cNvPr id="2576" name="Google Shape;2576;p80"/>
          <p:cNvSpPr txBox="1"/>
          <p:nvPr/>
        </p:nvSpPr>
        <p:spPr>
          <a:xfrm>
            <a:off x="6230300" y="1353725"/>
            <a:ext cx="1485900" cy="7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Outward</a:t>
            </a:r>
            <a:endParaRPr/>
          </a:p>
          <a:p>
            <a:pPr indent="0" lvl="0" marL="0" rtl="0" algn="l">
              <a:spcBef>
                <a:spcPts val="0"/>
              </a:spcBef>
              <a:spcAft>
                <a:spcPts val="0"/>
              </a:spcAft>
              <a:buNone/>
            </a:pPr>
            <a:r>
              <a:rPr lang="es"/>
              <a:t>displacement</a:t>
            </a:r>
            <a:endParaRPr/>
          </a:p>
        </p:txBody>
      </p:sp>
      <p:sp>
        <p:nvSpPr>
          <p:cNvPr id="2577" name="Google Shape;2577;p80"/>
          <p:cNvSpPr/>
          <p:nvPr/>
        </p:nvSpPr>
        <p:spPr>
          <a:xfrm>
            <a:off x="5837400" y="3679025"/>
            <a:ext cx="358375" cy="1214450"/>
          </a:xfrm>
          <a:custGeom>
            <a:rect b="b" l="l" r="r" t="t"/>
            <a:pathLst>
              <a:path extrusionOk="0" h="48578" w="14335">
                <a:moveTo>
                  <a:pt x="0" y="48578"/>
                </a:moveTo>
                <a:cubicBezTo>
                  <a:pt x="1429" y="45959"/>
                  <a:pt x="6286" y="38481"/>
                  <a:pt x="8572" y="32861"/>
                </a:cubicBezTo>
                <a:cubicBezTo>
                  <a:pt x="10858" y="27241"/>
                  <a:pt x="12764" y="20336"/>
                  <a:pt x="13716" y="14859"/>
                </a:cubicBezTo>
                <a:cubicBezTo>
                  <a:pt x="14669" y="9382"/>
                  <a:pt x="14192" y="2477"/>
                  <a:pt x="14287" y="0"/>
                </a:cubicBezTo>
              </a:path>
            </a:pathLst>
          </a:custGeom>
          <a:noFill/>
          <a:ln cap="flat" cmpd="sng" w="28575">
            <a:solidFill>
              <a:schemeClr val="dk2"/>
            </a:solidFill>
            <a:prstDash val="solid"/>
            <a:round/>
            <a:headEnd len="med" w="med" type="none"/>
            <a:tailEnd len="med" w="med" type="triangle"/>
          </a:ln>
        </p:spPr>
      </p:sp>
      <p:sp>
        <p:nvSpPr>
          <p:cNvPr id="2578" name="Google Shape;2578;p80"/>
          <p:cNvSpPr txBox="1"/>
          <p:nvPr/>
        </p:nvSpPr>
        <p:spPr>
          <a:xfrm>
            <a:off x="6230300" y="3563525"/>
            <a:ext cx="1485900" cy="7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Outward displacement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2" name="Shape 2582"/>
        <p:cNvGrpSpPr/>
        <p:nvPr/>
      </p:nvGrpSpPr>
      <p:grpSpPr>
        <a:xfrm>
          <a:off x="0" y="0"/>
          <a:ext cx="0" cy="0"/>
          <a:chOff x="0" y="0"/>
          <a:chExt cx="0" cy="0"/>
        </a:xfrm>
      </p:grpSpPr>
      <p:grpSp>
        <p:nvGrpSpPr>
          <p:cNvPr id="2583" name="Google Shape;2583;p81"/>
          <p:cNvGrpSpPr/>
          <p:nvPr/>
        </p:nvGrpSpPr>
        <p:grpSpPr>
          <a:xfrm>
            <a:off x="21898340" y="34178404"/>
            <a:ext cx="1257819" cy="2515639"/>
            <a:chOff x="1176" y="2347"/>
            <a:chExt cx="228" cy="228"/>
          </a:xfrm>
        </p:grpSpPr>
        <p:sp>
          <p:nvSpPr>
            <p:cNvPr id="2584" name="Google Shape;2584;p81"/>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85" name="Google Shape;2585;p81"/>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86" name="Google Shape;2586;p81"/>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87" name="Google Shape;2587;p81"/>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88" name="Google Shape;2588;p81"/>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89" name="Google Shape;2589;p81"/>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90" name="Google Shape;2590;p81"/>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91" name="Google Shape;2591;p81"/>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92" name="Google Shape;2592;p81"/>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93" name="Google Shape;2593;p81"/>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94" name="Google Shape;2594;p81"/>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95" name="Google Shape;2595;p81"/>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96" name="Google Shape;2596;p81"/>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97" name="Google Shape;2597;p81"/>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98" name="Google Shape;2598;p81"/>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599" name="Google Shape;2599;p81"/>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00" name="Google Shape;2600;p81"/>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01" name="Google Shape;2601;p81"/>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02" name="Google Shape;2602;p81"/>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03" name="Google Shape;2603;p81"/>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04" name="Google Shape;2604;p81"/>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05" name="Google Shape;2605;p81"/>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606" name="Google Shape;2606;p81"/>
          <p:cNvGrpSpPr/>
          <p:nvPr/>
        </p:nvGrpSpPr>
        <p:grpSpPr>
          <a:xfrm>
            <a:off x="26570818" y="37833841"/>
            <a:ext cx="1257819" cy="2515639"/>
            <a:chOff x="1176" y="2347"/>
            <a:chExt cx="228" cy="228"/>
          </a:xfrm>
        </p:grpSpPr>
        <p:sp>
          <p:nvSpPr>
            <p:cNvPr id="2607" name="Google Shape;2607;p81"/>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08" name="Google Shape;2608;p81"/>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09" name="Google Shape;2609;p81"/>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10" name="Google Shape;2610;p81"/>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11" name="Google Shape;2611;p81"/>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12" name="Google Shape;2612;p81"/>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13" name="Google Shape;2613;p81"/>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14" name="Google Shape;2614;p81"/>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15" name="Google Shape;2615;p81"/>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16" name="Google Shape;2616;p81"/>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17" name="Google Shape;2617;p81"/>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18" name="Google Shape;2618;p81"/>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19" name="Google Shape;2619;p81"/>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20" name="Google Shape;2620;p81"/>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21" name="Google Shape;2621;p81"/>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22" name="Google Shape;2622;p81"/>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23" name="Google Shape;2623;p81"/>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24" name="Google Shape;2624;p81"/>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25" name="Google Shape;2625;p81"/>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26" name="Google Shape;2626;p81"/>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27" name="Google Shape;2627;p81"/>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28" name="Google Shape;2628;p81"/>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629" name="Google Shape;2629;p81"/>
          <p:cNvGrpSpPr/>
          <p:nvPr/>
        </p:nvGrpSpPr>
        <p:grpSpPr>
          <a:xfrm>
            <a:off x="18763066" y="33709600"/>
            <a:ext cx="1257819" cy="2515639"/>
            <a:chOff x="1176" y="2347"/>
            <a:chExt cx="280" cy="228"/>
          </a:xfrm>
        </p:grpSpPr>
        <p:sp>
          <p:nvSpPr>
            <p:cNvPr id="2630" name="Google Shape;2630;p81"/>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31" name="Google Shape;2631;p81"/>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32" name="Google Shape;2632;p81"/>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33" name="Google Shape;2633;p81"/>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34" name="Google Shape;2634;p81"/>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35" name="Google Shape;2635;p81"/>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36" name="Google Shape;2636;p81"/>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37" name="Google Shape;2637;p81"/>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38" name="Google Shape;2638;p81"/>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39" name="Google Shape;2639;p81"/>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40" name="Google Shape;2640;p81"/>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41" name="Google Shape;2641;p81"/>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42" name="Google Shape;2642;p81"/>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43" name="Google Shape;2643;p81"/>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44" name="Google Shape;2644;p81"/>
            <p:cNvSpPr/>
            <p:nvPr/>
          </p:nvSpPr>
          <p:spPr>
            <a:xfrm>
              <a:off x="1436" y="2490"/>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45" name="Google Shape;2645;p81"/>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46" name="Google Shape;2646;p81"/>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47" name="Google Shape;2647;p81"/>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48" name="Google Shape;2648;p81"/>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49" name="Google Shape;2649;p81"/>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50" name="Google Shape;2650;p81"/>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51" name="Google Shape;2651;p81"/>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2652" name="Google Shape;2652;p81"/>
          <p:cNvSpPr txBox="1"/>
          <p:nvPr>
            <p:ph idx="12" type="sldNum"/>
          </p:nvPr>
        </p:nvSpPr>
        <p:spPr>
          <a:xfrm>
            <a:off x="8172000" y="318875"/>
            <a:ext cx="296700" cy="281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b="1" lang="es">
                <a:solidFill>
                  <a:schemeClr val="lt1"/>
                </a:solidFill>
              </a:rPr>
              <a:t>‹#›</a:t>
            </a:fld>
            <a:endParaRPr b="1">
              <a:solidFill>
                <a:schemeClr val="lt1"/>
              </a:solidFill>
            </a:endParaRPr>
          </a:p>
        </p:txBody>
      </p:sp>
      <p:sp>
        <p:nvSpPr>
          <p:cNvPr id="2653" name="Google Shape;2653;p81"/>
          <p:cNvSpPr txBox="1"/>
          <p:nvPr>
            <p:ph idx="4294967295" type="title"/>
          </p:nvPr>
        </p:nvSpPr>
        <p:spPr>
          <a:xfrm>
            <a:off x="620800" y="266825"/>
            <a:ext cx="4880100" cy="385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900"/>
              <a:buFont typeface="Arial"/>
              <a:buNone/>
            </a:pPr>
            <a:r>
              <a:rPr b="1" lang="es" sz="2000"/>
              <a:t>CONCLUSIONS</a:t>
            </a:r>
            <a:endParaRPr b="1" sz="2000"/>
          </a:p>
        </p:txBody>
      </p:sp>
      <p:sp>
        <p:nvSpPr>
          <p:cNvPr id="2654" name="Google Shape;2654;p81"/>
          <p:cNvSpPr txBox="1"/>
          <p:nvPr/>
        </p:nvSpPr>
        <p:spPr>
          <a:xfrm>
            <a:off x="1237300" y="1518850"/>
            <a:ext cx="6543300" cy="1373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s">
                <a:solidFill>
                  <a:schemeClr val="dk2"/>
                </a:solidFill>
              </a:rPr>
              <a:t>A certain stiffness is needed in order to avoid flutter</a:t>
            </a:r>
            <a:endParaRPr>
              <a:solidFill>
                <a:schemeClr val="dk2"/>
              </a:solidFill>
            </a:endParaRPr>
          </a:p>
          <a:p>
            <a:pPr indent="0" lvl="0" marL="457200" rtl="0" algn="l">
              <a:spcBef>
                <a:spcPts val="0"/>
              </a:spcBef>
              <a:spcAft>
                <a:spcPts val="0"/>
              </a:spcAft>
              <a:buNone/>
            </a:pPr>
            <a:r>
              <a:t/>
            </a:r>
            <a:endParaRPr>
              <a:solidFill>
                <a:schemeClr val="dk2"/>
              </a:solidFill>
            </a:endParaRPr>
          </a:p>
          <a:p>
            <a:pPr indent="-317500" lvl="0" marL="457200" rtl="0" algn="l">
              <a:spcBef>
                <a:spcPts val="0"/>
              </a:spcBef>
              <a:spcAft>
                <a:spcPts val="0"/>
              </a:spcAft>
              <a:buClr>
                <a:schemeClr val="dk2"/>
              </a:buClr>
              <a:buSzPts val="1400"/>
              <a:buChar char="●"/>
            </a:pPr>
            <a:r>
              <a:rPr lang="es">
                <a:solidFill>
                  <a:schemeClr val="dk2"/>
                </a:solidFill>
              </a:rPr>
              <a:t>If the hinge stiffness is increased the mode damping decreases</a:t>
            </a:r>
            <a:br>
              <a:rPr lang="es">
                <a:solidFill>
                  <a:schemeClr val="dk2"/>
                </a:solidFill>
              </a:rPr>
            </a:br>
            <a:endParaRPr>
              <a:solidFill>
                <a:schemeClr val="dk2"/>
              </a:solidFill>
            </a:endParaRPr>
          </a:p>
          <a:p>
            <a:pPr indent="-317500" lvl="0" marL="457200" rtl="0" algn="l">
              <a:spcBef>
                <a:spcPts val="0"/>
              </a:spcBef>
              <a:spcAft>
                <a:spcPts val="0"/>
              </a:spcAft>
              <a:buClr>
                <a:schemeClr val="dk2"/>
              </a:buClr>
              <a:buSzPts val="1400"/>
              <a:buChar char="●"/>
            </a:pPr>
            <a:r>
              <a:rPr lang="es">
                <a:solidFill>
                  <a:schemeClr val="dk2"/>
                </a:solidFill>
              </a:rPr>
              <a:t>From khinge=5e6 [Nm/rad] the modes </a:t>
            </a:r>
            <a:r>
              <a:rPr lang="es">
                <a:solidFill>
                  <a:schemeClr val="dk2"/>
                </a:solidFill>
              </a:rPr>
              <a:t>behave</a:t>
            </a:r>
            <a:r>
              <a:rPr lang="es">
                <a:solidFill>
                  <a:schemeClr val="dk2"/>
                </a:solidFill>
              </a:rPr>
              <a:t> like the hingeless case</a:t>
            </a:r>
            <a:br>
              <a:rPr lang="es">
                <a:solidFill>
                  <a:schemeClr val="dk2"/>
                </a:solidFill>
              </a:rPr>
            </a:br>
            <a:endParaRPr>
              <a:solidFill>
                <a:schemeClr val="dk2"/>
              </a:solidFill>
            </a:endParaRPr>
          </a:p>
          <a:p>
            <a:pPr indent="-317500" lvl="0" marL="457200" rtl="0" algn="l">
              <a:spcBef>
                <a:spcPts val="0"/>
              </a:spcBef>
              <a:spcAft>
                <a:spcPts val="0"/>
              </a:spcAft>
              <a:buClr>
                <a:schemeClr val="dk2"/>
              </a:buClr>
              <a:buSzPts val="1400"/>
              <a:buChar char="●"/>
            </a:pPr>
            <a:r>
              <a:rPr lang="es">
                <a:solidFill>
                  <a:schemeClr val="dk2"/>
                </a:solidFill>
              </a:rPr>
              <a:t>Moving the hinge inboard increases the damping of the modes</a:t>
            </a:r>
            <a:endParaRPr>
              <a:solidFill>
                <a:schemeClr val="dk2"/>
              </a:solidFill>
            </a:endParaRPr>
          </a:p>
        </p:txBody>
      </p:sp>
      <p:sp>
        <p:nvSpPr>
          <p:cNvPr id="2655" name="Google Shape;2655;p81"/>
          <p:cNvSpPr/>
          <p:nvPr/>
        </p:nvSpPr>
        <p:spPr>
          <a:xfrm flipH="1">
            <a:off x="3233700" y="4217400"/>
            <a:ext cx="5910300" cy="926100"/>
          </a:xfrm>
          <a:prstGeom prst="rtTriangle">
            <a:avLst/>
          </a:prstGeom>
          <a:solidFill>
            <a:srgbClr val="92D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9" name="Shape 2659"/>
        <p:cNvGrpSpPr/>
        <p:nvPr/>
      </p:nvGrpSpPr>
      <p:grpSpPr>
        <a:xfrm>
          <a:off x="0" y="0"/>
          <a:ext cx="0" cy="0"/>
          <a:chOff x="0" y="0"/>
          <a:chExt cx="0" cy="0"/>
        </a:xfrm>
      </p:grpSpPr>
      <p:sp>
        <p:nvSpPr>
          <p:cNvPr id="2660" name="Google Shape;2660;p82"/>
          <p:cNvSpPr txBox="1"/>
          <p:nvPr>
            <p:ph idx="4294967295" type="title"/>
          </p:nvPr>
        </p:nvSpPr>
        <p:spPr>
          <a:xfrm>
            <a:off x="620800" y="266825"/>
            <a:ext cx="4880100" cy="385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900"/>
              <a:buFont typeface="Arial"/>
              <a:buNone/>
            </a:pPr>
            <a:r>
              <a:rPr b="1" lang="es" sz="2200"/>
              <a:t>FUTURE WORKS</a:t>
            </a:r>
            <a:endParaRPr b="1" sz="2200"/>
          </a:p>
        </p:txBody>
      </p:sp>
      <p:grpSp>
        <p:nvGrpSpPr>
          <p:cNvPr id="2661" name="Google Shape;2661;p82"/>
          <p:cNvGrpSpPr/>
          <p:nvPr/>
        </p:nvGrpSpPr>
        <p:grpSpPr>
          <a:xfrm>
            <a:off x="21898340" y="34178404"/>
            <a:ext cx="1257819" cy="2515639"/>
            <a:chOff x="1176" y="2347"/>
            <a:chExt cx="228" cy="228"/>
          </a:xfrm>
        </p:grpSpPr>
        <p:sp>
          <p:nvSpPr>
            <p:cNvPr id="2662" name="Google Shape;2662;p82"/>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63" name="Google Shape;2663;p82"/>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64" name="Google Shape;2664;p82"/>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65" name="Google Shape;2665;p82"/>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66" name="Google Shape;2666;p82"/>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67" name="Google Shape;2667;p82"/>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68" name="Google Shape;2668;p82"/>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69" name="Google Shape;2669;p82"/>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70" name="Google Shape;2670;p82"/>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71" name="Google Shape;2671;p82"/>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72" name="Google Shape;2672;p82"/>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73" name="Google Shape;2673;p82"/>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74" name="Google Shape;2674;p82"/>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75" name="Google Shape;2675;p82"/>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76" name="Google Shape;2676;p82"/>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77" name="Google Shape;2677;p82"/>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78" name="Google Shape;2678;p82"/>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79" name="Google Shape;2679;p82"/>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80" name="Google Shape;2680;p82"/>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81" name="Google Shape;2681;p82"/>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82" name="Google Shape;2682;p82"/>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83" name="Google Shape;2683;p82"/>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684" name="Google Shape;2684;p82"/>
          <p:cNvGrpSpPr/>
          <p:nvPr/>
        </p:nvGrpSpPr>
        <p:grpSpPr>
          <a:xfrm>
            <a:off x="26570818" y="37833841"/>
            <a:ext cx="1257819" cy="2515639"/>
            <a:chOff x="1176" y="2347"/>
            <a:chExt cx="228" cy="228"/>
          </a:xfrm>
        </p:grpSpPr>
        <p:sp>
          <p:nvSpPr>
            <p:cNvPr id="2685" name="Google Shape;2685;p82"/>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86" name="Google Shape;2686;p82"/>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87" name="Google Shape;2687;p82"/>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88" name="Google Shape;2688;p82"/>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89" name="Google Shape;2689;p82"/>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90" name="Google Shape;2690;p82"/>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91" name="Google Shape;2691;p82"/>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92" name="Google Shape;2692;p82"/>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93" name="Google Shape;2693;p82"/>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94" name="Google Shape;2694;p82"/>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95" name="Google Shape;2695;p82"/>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96" name="Google Shape;2696;p82"/>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97" name="Google Shape;2697;p82"/>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98" name="Google Shape;2698;p82"/>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699" name="Google Shape;2699;p82"/>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00" name="Google Shape;2700;p82"/>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01" name="Google Shape;2701;p82"/>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02" name="Google Shape;2702;p82"/>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03" name="Google Shape;2703;p82"/>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04" name="Google Shape;2704;p82"/>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05" name="Google Shape;2705;p82"/>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06" name="Google Shape;2706;p82"/>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707" name="Google Shape;2707;p82"/>
          <p:cNvGrpSpPr/>
          <p:nvPr/>
        </p:nvGrpSpPr>
        <p:grpSpPr>
          <a:xfrm>
            <a:off x="18763066" y="33709600"/>
            <a:ext cx="1257819" cy="2515639"/>
            <a:chOff x="1176" y="2347"/>
            <a:chExt cx="280" cy="228"/>
          </a:xfrm>
        </p:grpSpPr>
        <p:sp>
          <p:nvSpPr>
            <p:cNvPr id="2708" name="Google Shape;2708;p82"/>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09" name="Google Shape;2709;p82"/>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10" name="Google Shape;2710;p82"/>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11" name="Google Shape;2711;p82"/>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12" name="Google Shape;2712;p82"/>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13" name="Google Shape;2713;p82"/>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14" name="Google Shape;2714;p82"/>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15" name="Google Shape;2715;p82"/>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16" name="Google Shape;2716;p82"/>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17" name="Google Shape;2717;p82"/>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18" name="Google Shape;2718;p82"/>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19" name="Google Shape;2719;p82"/>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20" name="Google Shape;2720;p82"/>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21" name="Google Shape;2721;p82"/>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22" name="Google Shape;2722;p82"/>
            <p:cNvSpPr/>
            <p:nvPr/>
          </p:nvSpPr>
          <p:spPr>
            <a:xfrm>
              <a:off x="1436" y="2490"/>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23" name="Google Shape;2723;p82"/>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24" name="Google Shape;2724;p82"/>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25" name="Google Shape;2725;p82"/>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26" name="Google Shape;2726;p82"/>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27" name="Google Shape;2727;p82"/>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28" name="Google Shape;2728;p82"/>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29" name="Google Shape;2729;p82"/>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2730" name="Google Shape;2730;p82"/>
          <p:cNvSpPr txBox="1"/>
          <p:nvPr>
            <p:ph idx="12" type="sldNum"/>
          </p:nvPr>
        </p:nvSpPr>
        <p:spPr>
          <a:xfrm>
            <a:off x="8160625" y="318875"/>
            <a:ext cx="296700" cy="281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b="1" lang="es">
                <a:solidFill>
                  <a:schemeClr val="lt1"/>
                </a:solidFill>
              </a:rPr>
              <a:t>‹#›</a:t>
            </a:fld>
            <a:endParaRPr b="1">
              <a:solidFill>
                <a:schemeClr val="lt1"/>
              </a:solidFill>
            </a:endParaRPr>
          </a:p>
        </p:txBody>
      </p:sp>
      <p:sp>
        <p:nvSpPr>
          <p:cNvPr id="2731" name="Google Shape;2731;p82"/>
          <p:cNvSpPr txBox="1"/>
          <p:nvPr/>
        </p:nvSpPr>
        <p:spPr>
          <a:xfrm>
            <a:off x="1273000" y="1576000"/>
            <a:ext cx="4714500" cy="1373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s">
                <a:solidFill>
                  <a:schemeClr val="dk2"/>
                </a:solidFill>
              </a:rPr>
              <a:t>Flare angle modelling</a:t>
            </a:r>
            <a:endParaRPr>
              <a:solidFill>
                <a:schemeClr val="dk2"/>
              </a:solidFill>
            </a:endParaRPr>
          </a:p>
          <a:p>
            <a:pPr indent="0" lvl="0" marL="457200" rtl="0" algn="l">
              <a:spcBef>
                <a:spcPts val="0"/>
              </a:spcBef>
              <a:spcAft>
                <a:spcPts val="0"/>
              </a:spcAft>
              <a:buNone/>
            </a:pPr>
            <a:r>
              <a:t/>
            </a:r>
            <a:endParaRPr>
              <a:solidFill>
                <a:schemeClr val="dk2"/>
              </a:solidFill>
            </a:endParaRPr>
          </a:p>
          <a:p>
            <a:pPr indent="-317500" lvl="0" marL="457200" rtl="0" algn="l">
              <a:spcBef>
                <a:spcPts val="0"/>
              </a:spcBef>
              <a:spcAft>
                <a:spcPts val="0"/>
              </a:spcAft>
              <a:buClr>
                <a:schemeClr val="dk2"/>
              </a:buClr>
              <a:buSzPts val="1400"/>
              <a:buChar char="●"/>
            </a:pPr>
            <a:r>
              <a:rPr lang="es">
                <a:solidFill>
                  <a:schemeClr val="dk2"/>
                </a:solidFill>
              </a:rPr>
              <a:t>High-fidelity models implementation</a:t>
            </a:r>
            <a:br>
              <a:rPr lang="es">
                <a:solidFill>
                  <a:schemeClr val="dk2"/>
                </a:solidFill>
              </a:rPr>
            </a:br>
            <a:endParaRPr>
              <a:solidFill>
                <a:schemeClr val="dk2"/>
              </a:solidFill>
            </a:endParaRPr>
          </a:p>
          <a:p>
            <a:pPr indent="-317500" lvl="0" marL="457200" rtl="0" algn="l">
              <a:spcBef>
                <a:spcPts val="0"/>
              </a:spcBef>
              <a:spcAft>
                <a:spcPts val="0"/>
              </a:spcAft>
              <a:buClr>
                <a:schemeClr val="dk2"/>
              </a:buClr>
              <a:buSzPts val="1400"/>
              <a:buChar char="●"/>
            </a:pPr>
            <a:r>
              <a:rPr lang="es">
                <a:solidFill>
                  <a:schemeClr val="dk2"/>
                </a:solidFill>
              </a:rPr>
              <a:t>MDO application to find optimal design</a:t>
            </a:r>
            <a:endParaRPr>
              <a:solidFill>
                <a:schemeClr val="dk2"/>
              </a:solidFill>
            </a:endParaRPr>
          </a:p>
        </p:txBody>
      </p:sp>
      <p:sp>
        <p:nvSpPr>
          <p:cNvPr id="2732" name="Google Shape;2732;p82"/>
          <p:cNvSpPr/>
          <p:nvPr/>
        </p:nvSpPr>
        <p:spPr>
          <a:xfrm flipH="1">
            <a:off x="3233700" y="4217400"/>
            <a:ext cx="5910300" cy="926100"/>
          </a:xfrm>
          <a:prstGeom prst="rtTriangle">
            <a:avLst/>
          </a:prstGeom>
          <a:solidFill>
            <a:srgbClr val="92D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6" name="Shape 2736"/>
        <p:cNvGrpSpPr/>
        <p:nvPr/>
      </p:nvGrpSpPr>
      <p:grpSpPr>
        <a:xfrm>
          <a:off x="0" y="0"/>
          <a:ext cx="0" cy="0"/>
          <a:chOff x="0" y="0"/>
          <a:chExt cx="0" cy="0"/>
        </a:xfrm>
      </p:grpSpPr>
      <p:sp>
        <p:nvSpPr>
          <p:cNvPr id="2737" name="Google Shape;2737;p83"/>
          <p:cNvSpPr txBox="1"/>
          <p:nvPr>
            <p:ph idx="4294967295" type="title"/>
          </p:nvPr>
        </p:nvSpPr>
        <p:spPr>
          <a:xfrm>
            <a:off x="620800" y="266825"/>
            <a:ext cx="4880100" cy="385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900"/>
              <a:buFont typeface="Arial"/>
              <a:buNone/>
            </a:pPr>
            <a:r>
              <a:rPr b="1" lang="es" sz="2200"/>
              <a:t>REFERENCES</a:t>
            </a:r>
            <a:endParaRPr b="1" sz="2200"/>
          </a:p>
        </p:txBody>
      </p:sp>
      <p:grpSp>
        <p:nvGrpSpPr>
          <p:cNvPr id="2738" name="Google Shape;2738;p83"/>
          <p:cNvGrpSpPr/>
          <p:nvPr/>
        </p:nvGrpSpPr>
        <p:grpSpPr>
          <a:xfrm>
            <a:off x="21898340" y="34178404"/>
            <a:ext cx="1257819" cy="2515639"/>
            <a:chOff x="1176" y="2347"/>
            <a:chExt cx="228" cy="228"/>
          </a:xfrm>
        </p:grpSpPr>
        <p:sp>
          <p:nvSpPr>
            <p:cNvPr id="2739" name="Google Shape;2739;p83"/>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40" name="Google Shape;2740;p83"/>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41" name="Google Shape;2741;p83"/>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42" name="Google Shape;2742;p83"/>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43" name="Google Shape;2743;p83"/>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44" name="Google Shape;2744;p83"/>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45" name="Google Shape;2745;p83"/>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46" name="Google Shape;2746;p83"/>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47" name="Google Shape;2747;p83"/>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48" name="Google Shape;2748;p83"/>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49" name="Google Shape;2749;p83"/>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50" name="Google Shape;2750;p83"/>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51" name="Google Shape;2751;p83"/>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52" name="Google Shape;2752;p83"/>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53" name="Google Shape;2753;p83"/>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54" name="Google Shape;2754;p83"/>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55" name="Google Shape;2755;p83"/>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56" name="Google Shape;2756;p83"/>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57" name="Google Shape;2757;p83"/>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58" name="Google Shape;2758;p83"/>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59" name="Google Shape;2759;p83"/>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60" name="Google Shape;2760;p83"/>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761" name="Google Shape;2761;p83"/>
          <p:cNvGrpSpPr/>
          <p:nvPr/>
        </p:nvGrpSpPr>
        <p:grpSpPr>
          <a:xfrm>
            <a:off x="26570818" y="37833841"/>
            <a:ext cx="1257819" cy="2515639"/>
            <a:chOff x="1176" y="2347"/>
            <a:chExt cx="228" cy="228"/>
          </a:xfrm>
        </p:grpSpPr>
        <p:sp>
          <p:nvSpPr>
            <p:cNvPr id="2762" name="Google Shape;2762;p83"/>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63" name="Google Shape;2763;p83"/>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64" name="Google Shape;2764;p83"/>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65" name="Google Shape;2765;p83"/>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66" name="Google Shape;2766;p83"/>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67" name="Google Shape;2767;p83"/>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68" name="Google Shape;2768;p83"/>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69" name="Google Shape;2769;p83"/>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70" name="Google Shape;2770;p83"/>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71" name="Google Shape;2771;p83"/>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72" name="Google Shape;2772;p83"/>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73" name="Google Shape;2773;p83"/>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74" name="Google Shape;2774;p83"/>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75" name="Google Shape;2775;p83"/>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76" name="Google Shape;2776;p83"/>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77" name="Google Shape;2777;p83"/>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78" name="Google Shape;2778;p83"/>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79" name="Google Shape;2779;p83"/>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80" name="Google Shape;2780;p83"/>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81" name="Google Shape;2781;p83"/>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82" name="Google Shape;2782;p83"/>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83" name="Google Shape;2783;p83"/>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2784" name="Google Shape;2784;p83"/>
          <p:cNvGrpSpPr/>
          <p:nvPr/>
        </p:nvGrpSpPr>
        <p:grpSpPr>
          <a:xfrm>
            <a:off x="18763066" y="33709600"/>
            <a:ext cx="1257819" cy="2515639"/>
            <a:chOff x="1176" y="2347"/>
            <a:chExt cx="280" cy="228"/>
          </a:xfrm>
        </p:grpSpPr>
        <p:sp>
          <p:nvSpPr>
            <p:cNvPr id="2785" name="Google Shape;2785;p83"/>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86" name="Google Shape;2786;p83"/>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87" name="Google Shape;2787;p83"/>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88" name="Google Shape;2788;p83"/>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89" name="Google Shape;2789;p83"/>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90" name="Google Shape;2790;p83"/>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91" name="Google Shape;2791;p83"/>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92" name="Google Shape;2792;p83"/>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93" name="Google Shape;2793;p83"/>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94" name="Google Shape;2794;p83"/>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95" name="Google Shape;2795;p83"/>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96" name="Google Shape;2796;p83"/>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97" name="Google Shape;2797;p83"/>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98" name="Google Shape;2798;p83"/>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799" name="Google Shape;2799;p83"/>
            <p:cNvSpPr/>
            <p:nvPr/>
          </p:nvSpPr>
          <p:spPr>
            <a:xfrm>
              <a:off x="1436" y="2490"/>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00" name="Google Shape;2800;p83"/>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01" name="Google Shape;2801;p83"/>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02" name="Google Shape;2802;p83"/>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03" name="Google Shape;2803;p83"/>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04" name="Google Shape;2804;p83"/>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05" name="Google Shape;2805;p83"/>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2806" name="Google Shape;2806;p83"/>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2807" name="Google Shape;2807;p83"/>
          <p:cNvSpPr txBox="1"/>
          <p:nvPr>
            <p:ph idx="12" type="sldNum"/>
          </p:nvPr>
        </p:nvSpPr>
        <p:spPr>
          <a:xfrm>
            <a:off x="8160625" y="318875"/>
            <a:ext cx="296700" cy="281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b="1" lang="es">
                <a:solidFill>
                  <a:schemeClr val="lt1"/>
                </a:solidFill>
              </a:rPr>
              <a:t>‹#›</a:t>
            </a:fld>
            <a:endParaRPr b="1">
              <a:solidFill>
                <a:schemeClr val="lt1"/>
              </a:solidFill>
            </a:endParaRPr>
          </a:p>
        </p:txBody>
      </p:sp>
      <p:sp>
        <p:nvSpPr>
          <p:cNvPr id="2808" name="Google Shape;2808;p83"/>
          <p:cNvSpPr/>
          <p:nvPr/>
        </p:nvSpPr>
        <p:spPr>
          <a:xfrm flipH="1">
            <a:off x="3233700" y="4217400"/>
            <a:ext cx="5910300" cy="926100"/>
          </a:xfrm>
          <a:prstGeom prst="rtTriangle">
            <a:avLst/>
          </a:prstGeom>
          <a:solidFill>
            <a:srgbClr val="92D050"/>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t/>
            </a:r>
            <a:endParaRPr/>
          </a:p>
        </p:txBody>
      </p:sp>
      <p:sp>
        <p:nvSpPr>
          <p:cNvPr id="2809" name="Google Shape;2809;p83"/>
          <p:cNvSpPr txBox="1"/>
          <p:nvPr/>
        </p:nvSpPr>
        <p:spPr>
          <a:xfrm>
            <a:off x="500100" y="864400"/>
            <a:ext cx="4001400" cy="883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000">
                <a:solidFill>
                  <a:srgbClr val="222222"/>
                </a:solidFill>
                <a:highlight>
                  <a:srgbClr val="FFFFFF"/>
                </a:highlight>
              </a:rPr>
              <a:t>Cardani, Cesare, and Paolo Mantegazza. "Continuation and direct solution of the flutter equation." (1978): 185-192.</a:t>
            </a:r>
            <a:endParaRPr/>
          </a:p>
        </p:txBody>
      </p:sp>
      <p:sp>
        <p:nvSpPr>
          <p:cNvPr id="2810" name="Google Shape;2810;p83"/>
          <p:cNvSpPr txBox="1"/>
          <p:nvPr/>
        </p:nvSpPr>
        <p:spPr>
          <a:xfrm>
            <a:off x="500100" y="1443050"/>
            <a:ext cx="3937200" cy="926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000">
                <a:solidFill>
                  <a:srgbClr val="222222"/>
                </a:solidFill>
                <a:highlight>
                  <a:srgbClr val="FFFFFF"/>
                </a:highlight>
              </a:rPr>
              <a:t>Castrichini, A., Siddaramaiah, V. H., Calderon, D. E., Cooper, J. E., Wilson, T., &amp; Lemmens, Y. (2017). Preliminary investigation of use of flexible folding wing tips for static and dynamic load alleviation. </a:t>
            </a:r>
            <a:r>
              <a:rPr i="1" lang="es" sz="1000">
                <a:solidFill>
                  <a:srgbClr val="222222"/>
                </a:solidFill>
                <a:highlight>
                  <a:srgbClr val="FFFFFF"/>
                </a:highlight>
              </a:rPr>
              <a:t>The Aeronautical Journal</a:t>
            </a:r>
            <a:r>
              <a:rPr lang="es" sz="1000">
                <a:solidFill>
                  <a:srgbClr val="222222"/>
                </a:solidFill>
                <a:highlight>
                  <a:srgbClr val="FFFFFF"/>
                </a:highlight>
              </a:rPr>
              <a:t>, </a:t>
            </a:r>
            <a:r>
              <a:rPr i="1" lang="es" sz="1000">
                <a:solidFill>
                  <a:srgbClr val="222222"/>
                </a:solidFill>
                <a:highlight>
                  <a:srgbClr val="FFFFFF"/>
                </a:highlight>
              </a:rPr>
              <a:t>121</a:t>
            </a:r>
            <a:r>
              <a:rPr lang="es" sz="1000">
                <a:solidFill>
                  <a:srgbClr val="222222"/>
                </a:solidFill>
                <a:highlight>
                  <a:srgbClr val="FFFFFF"/>
                </a:highlight>
              </a:rPr>
              <a:t>(1235), 73-94.</a:t>
            </a:r>
            <a:endParaRPr/>
          </a:p>
        </p:txBody>
      </p:sp>
      <p:sp>
        <p:nvSpPr>
          <p:cNvPr id="2811" name="Google Shape;2811;p83"/>
          <p:cNvSpPr txBox="1"/>
          <p:nvPr/>
        </p:nvSpPr>
        <p:spPr>
          <a:xfrm>
            <a:off x="500100" y="2443175"/>
            <a:ext cx="3937200" cy="683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000">
                <a:solidFill>
                  <a:srgbClr val="222222"/>
                </a:solidFill>
                <a:highlight>
                  <a:srgbClr val="FFFFFF"/>
                </a:highlight>
              </a:rPr>
              <a:t>Castrichini, A., Wilson, T., Saltari, F., Mastroddi, F., Viceconti, N., &amp; Cooper, J. E. (2020). Aeroelastics Flight Dynamics Coupling Effects of the Semi-Aeroelastic Hinge Device. </a:t>
            </a:r>
            <a:r>
              <a:rPr i="1" lang="es" sz="1000">
                <a:solidFill>
                  <a:srgbClr val="222222"/>
                </a:solidFill>
                <a:highlight>
                  <a:srgbClr val="FFFFFF"/>
                </a:highlight>
              </a:rPr>
              <a:t>Journal of Aircraft</a:t>
            </a:r>
            <a:r>
              <a:rPr lang="es" sz="1000">
                <a:solidFill>
                  <a:srgbClr val="222222"/>
                </a:solidFill>
                <a:highlight>
                  <a:srgbClr val="FFFFFF"/>
                </a:highlight>
              </a:rPr>
              <a:t>, </a:t>
            </a:r>
            <a:r>
              <a:rPr i="1" lang="es" sz="1000">
                <a:solidFill>
                  <a:srgbClr val="222222"/>
                </a:solidFill>
                <a:highlight>
                  <a:srgbClr val="FFFFFF"/>
                </a:highlight>
              </a:rPr>
              <a:t>57</a:t>
            </a:r>
            <a:r>
              <a:rPr lang="es" sz="1000">
                <a:solidFill>
                  <a:srgbClr val="222222"/>
                </a:solidFill>
                <a:highlight>
                  <a:srgbClr val="FFFFFF"/>
                </a:highlight>
              </a:rPr>
              <a:t>(2), 333-341.</a:t>
            </a:r>
            <a:endParaRPr/>
          </a:p>
        </p:txBody>
      </p:sp>
      <p:sp>
        <p:nvSpPr>
          <p:cNvPr id="2812" name="Google Shape;2812;p83"/>
          <p:cNvSpPr txBox="1"/>
          <p:nvPr/>
        </p:nvSpPr>
        <p:spPr>
          <a:xfrm>
            <a:off x="500100" y="3392600"/>
            <a:ext cx="4001400" cy="1042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000">
                <a:solidFill>
                  <a:srgbClr val="222222"/>
                </a:solidFill>
                <a:highlight>
                  <a:srgbClr val="FFFFFF"/>
                </a:highlight>
              </a:rPr>
              <a:t>Cavagna, L., Ricci, S., &amp; Travaglini, L. (2011). Aeroelastic analysis and optimization at conceptual design level using NeoCASS suite. In 52nd AIAA/ASME/ASCE/AHS/ASC Structures, Structural Dynamics and Materials Conference 19th AIAA/ASME/AHS Adaptive Structures Conference 13t (p. 2079).</a:t>
            </a:r>
            <a:endParaRPr/>
          </a:p>
        </p:txBody>
      </p:sp>
      <p:sp>
        <p:nvSpPr>
          <p:cNvPr id="2813" name="Google Shape;2813;p83"/>
          <p:cNvSpPr txBox="1"/>
          <p:nvPr/>
        </p:nvSpPr>
        <p:spPr>
          <a:xfrm>
            <a:off x="4879175" y="843091"/>
            <a:ext cx="3508500" cy="926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000">
                <a:solidFill>
                  <a:srgbClr val="222222"/>
                </a:solidFill>
                <a:highlight>
                  <a:srgbClr val="FFFFFF"/>
                </a:highlight>
              </a:rPr>
              <a:t>Cavagna, L., Ricci, S., &amp; Travaglini, L. (2011). NeoCASS: an integrated tool for structural sizing, aeroelastic analysis and MDO at conceptual design level. Progress in Aerospace Sciences, 47(8), 621-635.</a:t>
            </a:r>
            <a:endParaRPr/>
          </a:p>
        </p:txBody>
      </p:sp>
      <p:sp>
        <p:nvSpPr>
          <p:cNvPr id="2814" name="Google Shape;2814;p83"/>
          <p:cNvSpPr txBox="1"/>
          <p:nvPr/>
        </p:nvSpPr>
        <p:spPr>
          <a:xfrm>
            <a:off x="4879175" y="1893100"/>
            <a:ext cx="3578100" cy="797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000">
                <a:solidFill>
                  <a:srgbClr val="222222"/>
                </a:solidFill>
                <a:highlight>
                  <a:srgbClr val="FFFFFF"/>
                </a:highlight>
              </a:rPr>
              <a:t>Saquet, P. (2011). Further developments of the AcBuilder tool for constructing geometrical models of aircraft.</a:t>
            </a:r>
            <a:endParaRPr/>
          </a:p>
        </p:txBody>
      </p:sp>
      <p:sp>
        <p:nvSpPr>
          <p:cNvPr id="2815" name="Google Shape;2815;p83"/>
          <p:cNvSpPr txBox="1"/>
          <p:nvPr/>
        </p:nvSpPr>
        <p:spPr>
          <a:xfrm>
            <a:off x="4913975" y="2540300"/>
            <a:ext cx="3508500" cy="1173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000">
                <a:solidFill>
                  <a:srgbClr val="222222"/>
                </a:solidFill>
                <a:highlight>
                  <a:srgbClr val="FFFFFF"/>
                </a:highlight>
              </a:rPr>
              <a:t>Wilson, T., Azabal, A., Castrichini, A., Cooper, J., Ajaj, R., &amp; Herring, M. (2016). Aeroelastic behaviour of hinged wing tips.</a:t>
            </a:r>
            <a:endParaRPr/>
          </a:p>
        </p:txBody>
      </p:sp>
      <p:sp>
        <p:nvSpPr>
          <p:cNvPr id="2816" name="Google Shape;2816;p83"/>
          <p:cNvSpPr txBox="1"/>
          <p:nvPr/>
        </p:nvSpPr>
        <p:spPr>
          <a:xfrm>
            <a:off x="4896575" y="3495875"/>
            <a:ext cx="3473700" cy="797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000">
                <a:solidFill>
                  <a:srgbClr val="222222"/>
                </a:solidFill>
                <a:highlight>
                  <a:srgbClr val="FFFFFF"/>
                </a:highlight>
              </a:rPr>
              <a:t>Wilson, T., Kirk, J., Hobday, J., &amp; Castrichini, A. (2019). SMALL SCALE FLYING DEMONSTRATION OF SEMI AEROELASTIC HINGED WING TIPS.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0" name="Shape 2820"/>
        <p:cNvGrpSpPr/>
        <p:nvPr/>
      </p:nvGrpSpPr>
      <p:grpSpPr>
        <a:xfrm>
          <a:off x="0" y="0"/>
          <a:ext cx="0" cy="0"/>
          <a:chOff x="0" y="0"/>
          <a:chExt cx="0" cy="0"/>
        </a:xfrm>
      </p:grpSpPr>
      <p:pic>
        <p:nvPicPr>
          <p:cNvPr id="2821" name="Google Shape;2821;p84"/>
          <p:cNvPicPr preferRelativeResize="0"/>
          <p:nvPr/>
        </p:nvPicPr>
        <p:blipFill>
          <a:blip r:embed="rId3">
            <a:alphaModFix/>
          </a:blip>
          <a:stretch>
            <a:fillRect/>
          </a:stretch>
        </p:blipFill>
        <p:spPr>
          <a:xfrm>
            <a:off x="152400" y="183363"/>
            <a:ext cx="7315200" cy="619125"/>
          </a:xfrm>
          <a:prstGeom prst="rect">
            <a:avLst/>
          </a:prstGeom>
          <a:noFill/>
          <a:ln>
            <a:noFill/>
          </a:ln>
        </p:spPr>
      </p:pic>
      <p:sp>
        <p:nvSpPr>
          <p:cNvPr id="2822" name="Google Shape;2822;p84"/>
          <p:cNvSpPr/>
          <p:nvPr/>
        </p:nvSpPr>
        <p:spPr>
          <a:xfrm>
            <a:off x="0" y="4217400"/>
            <a:ext cx="4839600" cy="926100"/>
          </a:xfrm>
          <a:prstGeom prst="rtTriangle">
            <a:avLst/>
          </a:prstGeom>
          <a:solidFill>
            <a:srgbClr val="92D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4"/>
          <p:cNvSpPr txBox="1"/>
          <p:nvPr/>
        </p:nvSpPr>
        <p:spPr>
          <a:xfrm>
            <a:off x="2959650" y="1580700"/>
            <a:ext cx="3224700" cy="106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3600">
                <a:solidFill>
                  <a:schemeClr val="dk2"/>
                </a:solidFill>
              </a:rPr>
              <a:t>Thank you!</a:t>
            </a:r>
            <a:endParaRPr sz="3600">
              <a:solidFill>
                <a:schemeClr val="dk2"/>
              </a:solidFill>
            </a:endParaRPr>
          </a:p>
        </p:txBody>
      </p:sp>
      <p:sp>
        <p:nvSpPr>
          <p:cNvPr id="2824" name="Google Shape;2824;p84"/>
          <p:cNvSpPr/>
          <p:nvPr/>
        </p:nvSpPr>
        <p:spPr>
          <a:xfrm rot="10800000">
            <a:off x="1562400" y="0"/>
            <a:ext cx="7581600" cy="1580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4"/>
          <p:cNvSpPr/>
          <p:nvPr/>
        </p:nvSpPr>
        <p:spPr>
          <a:xfrm>
            <a:off x="4273741" y="2641748"/>
            <a:ext cx="835157" cy="592599"/>
          </a:xfrm>
          <a:custGeom>
            <a:rect b="b" l="l" r="r" t="t"/>
            <a:pathLst>
              <a:path extrusionOk="0" h="790132" w="1113542">
                <a:moveTo>
                  <a:pt x="520890" y="2380"/>
                </a:moveTo>
                <a:cubicBezTo>
                  <a:pt x="532216" y="7521"/>
                  <a:pt x="551917" y="13708"/>
                  <a:pt x="555629" y="44743"/>
                </a:cubicBezTo>
                <a:cubicBezTo>
                  <a:pt x="560835" y="88980"/>
                  <a:pt x="563633" y="133475"/>
                  <a:pt x="564004" y="178018"/>
                </a:cubicBezTo>
                <a:cubicBezTo>
                  <a:pt x="561225" y="180588"/>
                  <a:pt x="558189" y="182892"/>
                  <a:pt x="554963" y="184872"/>
                </a:cubicBezTo>
                <a:cubicBezTo>
                  <a:pt x="555439" y="185976"/>
                  <a:pt x="556229" y="186900"/>
                  <a:pt x="557247" y="187538"/>
                </a:cubicBezTo>
                <a:cubicBezTo>
                  <a:pt x="559265" y="188204"/>
                  <a:pt x="561330" y="188718"/>
                  <a:pt x="563433" y="189061"/>
                </a:cubicBezTo>
                <a:cubicBezTo>
                  <a:pt x="563433" y="189061"/>
                  <a:pt x="564290" y="217620"/>
                  <a:pt x="562862" y="229043"/>
                </a:cubicBezTo>
                <a:cubicBezTo>
                  <a:pt x="559817" y="231157"/>
                  <a:pt x="556895" y="233451"/>
                  <a:pt x="554106" y="235897"/>
                </a:cubicBezTo>
                <a:cubicBezTo>
                  <a:pt x="554106" y="235897"/>
                  <a:pt x="555629" y="238658"/>
                  <a:pt x="556866" y="239134"/>
                </a:cubicBezTo>
                <a:lnTo>
                  <a:pt x="562006" y="241419"/>
                </a:lnTo>
                <a:cubicBezTo>
                  <a:pt x="560635" y="258573"/>
                  <a:pt x="557247" y="275509"/>
                  <a:pt x="551917" y="291873"/>
                </a:cubicBezTo>
                <a:cubicBezTo>
                  <a:pt x="545350" y="296347"/>
                  <a:pt x="541353" y="299203"/>
                  <a:pt x="540877" y="299774"/>
                </a:cubicBezTo>
                <a:cubicBezTo>
                  <a:pt x="542666" y="301897"/>
                  <a:pt x="545169" y="303297"/>
                  <a:pt x="547920" y="303678"/>
                </a:cubicBezTo>
                <a:cubicBezTo>
                  <a:pt x="544875" y="314435"/>
                  <a:pt x="542210" y="323669"/>
                  <a:pt x="542210" y="323669"/>
                </a:cubicBezTo>
                <a:cubicBezTo>
                  <a:pt x="542210" y="323669"/>
                  <a:pt x="388217" y="337948"/>
                  <a:pt x="340249" y="343946"/>
                </a:cubicBezTo>
                <a:cubicBezTo>
                  <a:pt x="292281" y="349943"/>
                  <a:pt x="246883" y="359843"/>
                  <a:pt x="245075" y="360224"/>
                </a:cubicBezTo>
                <a:cubicBezTo>
                  <a:pt x="245075" y="350704"/>
                  <a:pt x="241648" y="305581"/>
                  <a:pt x="241077" y="299965"/>
                </a:cubicBezTo>
                <a:cubicBezTo>
                  <a:pt x="240506" y="294348"/>
                  <a:pt x="239364" y="287875"/>
                  <a:pt x="230608" y="287018"/>
                </a:cubicBezTo>
                <a:cubicBezTo>
                  <a:pt x="227448" y="286371"/>
                  <a:pt x="224174" y="286532"/>
                  <a:pt x="221090" y="287494"/>
                </a:cubicBezTo>
                <a:cubicBezTo>
                  <a:pt x="221090" y="287494"/>
                  <a:pt x="206433" y="338139"/>
                  <a:pt x="204340" y="342613"/>
                </a:cubicBezTo>
                <a:cubicBezTo>
                  <a:pt x="187494" y="336235"/>
                  <a:pt x="105929" y="294443"/>
                  <a:pt x="95079" y="289398"/>
                </a:cubicBezTo>
                <a:cubicBezTo>
                  <a:pt x="83820" y="285923"/>
                  <a:pt x="71790" y="285923"/>
                  <a:pt x="60531" y="289398"/>
                </a:cubicBezTo>
                <a:cubicBezTo>
                  <a:pt x="81469" y="303868"/>
                  <a:pt x="183021" y="375075"/>
                  <a:pt x="186542" y="377645"/>
                </a:cubicBezTo>
                <a:cubicBezTo>
                  <a:pt x="174836" y="382119"/>
                  <a:pt x="166460" y="384119"/>
                  <a:pt x="166460" y="388783"/>
                </a:cubicBezTo>
                <a:cubicBezTo>
                  <a:pt x="166460" y="391354"/>
                  <a:pt x="167698" y="392020"/>
                  <a:pt x="169506" y="393067"/>
                </a:cubicBezTo>
                <a:cubicBezTo>
                  <a:pt x="171314" y="394114"/>
                  <a:pt x="177596" y="397637"/>
                  <a:pt x="180927" y="399445"/>
                </a:cubicBezTo>
                <a:cubicBezTo>
                  <a:pt x="171409" y="407347"/>
                  <a:pt x="154659" y="422292"/>
                  <a:pt x="133339" y="440094"/>
                </a:cubicBezTo>
                <a:cubicBezTo>
                  <a:pt x="112020" y="457896"/>
                  <a:pt x="73284" y="491024"/>
                  <a:pt x="73284" y="491024"/>
                </a:cubicBezTo>
                <a:cubicBezTo>
                  <a:pt x="73284" y="491024"/>
                  <a:pt x="88798" y="491691"/>
                  <a:pt x="116303" y="474365"/>
                </a:cubicBezTo>
                <a:cubicBezTo>
                  <a:pt x="143809" y="457039"/>
                  <a:pt x="214048" y="409441"/>
                  <a:pt x="215761" y="408774"/>
                </a:cubicBezTo>
                <a:cubicBezTo>
                  <a:pt x="236604" y="414582"/>
                  <a:pt x="300942" y="438000"/>
                  <a:pt x="349005" y="438000"/>
                </a:cubicBezTo>
                <a:cubicBezTo>
                  <a:pt x="383458" y="438000"/>
                  <a:pt x="407537" y="435430"/>
                  <a:pt x="412391" y="435239"/>
                </a:cubicBezTo>
                <a:cubicBezTo>
                  <a:pt x="416731" y="436724"/>
                  <a:pt x="421243" y="437657"/>
                  <a:pt x="425811" y="438000"/>
                </a:cubicBezTo>
                <a:cubicBezTo>
                  <a:pt x="438517" y="444968"/>
                  <a:pt x="452641" y="448967"/>
                  <a:pt x="467117" y="449709"/>
                </a:cubicBezTo>
                <a:cubicBezTo>
                  <a:pt x="470496" y="449738"/>
                  <a:pt x="473874" y="449452"/>
                  <a:pt x="477205" y="448852"/>
                </a:cubicBezTo>
                <a:lnTo>
                  <a:pt x="482726" y="449328"/>
                </a:lnTo>
                <a:cubicBezTo>
                  <a:pt x="477967" y="454183"/>
                  <a:pt x="451222" y="482552"/>
                  <a:pt x="442276" y="491691"/>
                </a:cubicBezTo>
                <a:lnTo>
                  <a:pt x="429237" y="498450"/>
                </a:lnTo>
                <a:cubicBezTo>
                  <a:pt x="429237" y="500163"/>
                  <a:pt x="431997" y="502543"/>
                  <a:pt x="432473" y="503210"/>
                </a:cubicBezTo>
                <a:cubicBezTo>
                  <a:pt x="422956" y="512158"/>
                  <a:pt x="393832" y="542526"/>
                  <a:pt x="383458" y="550046"/>
                </a:cubicBezTo>
                <a:cubicBezTo>
                  <a:pt x="378519" y="552207"/>
                  <a:pt x="373779" y="554787"/>
                  <a:pt x="369277" y="557757"/>
                </a:cubicBezTo>
                <a:cubicBezTo>
                  <a:pt x="369924" y="558747"/>
                  <a:pt x="370619" y="559699"/>
                  <a:pt x="371371" y="560613"/>
                </a:cubicBezTo>
                <a:cubicBezTo>
                  <a:pt x="353574" y="576130"/>
                  <a:pt x="319596" y="605355"/>
                  <a:pt x="315694" y="608211"/>
                </a:cubicBezTo>
                <a:cubicBezTo>
                  <a:pt x="310726" y="609830"/>
                  <a:pt x="305957" y="612038"/>
                  <a:pt x="301513" y="614780"/>
                </a:cubicBezTo>
                <a:cubicBezTo>
                  <a:pt x="302065" y="615751"/>
                  <a:pt x="302807" y="616589"/>
                  <a:pt x="303702" y="617255"/>
                </a:cubicBezTo>
                <a:cubicBezTo>
                  <a:pt x="260493" y="653906"/>
                  <a:pt x="153897" y="734918"/>
                  <a:pt x="104597" y="766999"/>
                </a:cubicBezTo>
                <a:cubicBezTo>
                  <a:pt x="66527" y="791846"/>
                  <a:pt x="63006" y="793274"/>
                  <a:pt x="46635" y="793274"/>
                </a:cubicBezTo>
                <a:cubicBezTo>
                  <a:pt x="33216" y="793274"/>
                  <a:pt x="6186" y="781089"/>
                  <a:pt x="0" y="779565"/>
                </a:cubicBezTo>
                <a:cubicBezTo>
                  <a:pt x="18978" y="791122"/>
                  <a:pt x="40458" y="797948"/>
                  <a:pt x="62625" y="799462"/>
                </a:cubicBezTo>
                <a:cubicBezTo>
                  <a:pt x="86894" y="799462"/>
                  <a:pt x="101361" y="790513"/>
                  <a:pt x="118016" y="782421"/>
                </a:cubicBezTo>
                <a:cubicBezTo>
                  <a:pt x="175121" y="754910"/>
                  <a:pt x="439897" y="592028"/>
                  <a:pt x="493575" y="548047"/>
                </a:cubicBezTo>
                <a:cubicBezTo>
                  <a:pt x="501456" y="551674"/>
                  <a:pt x="509879" y="553997"/>
                  <a:pt x="518511" y="554901"/>
                </a:cubicBezTo>
                <a:cubicBezTo>
                  <a:pt x="514799" y="557091"/>
                  <a:pt x="512134" y="558995"/>
                  <a:pt x="516798" y="561280"/>
                </a:cubicBezTo>
                <a:cubicBezTo>
                  <a:pt x="521461" y="563564"/>
                  <a:pt x="527267" y="566896"/>
                  <a:pt x="527267" y="566896"/>
                </a:cubicBezTo>
                <a:cubicBezTo>
                  <a:pt x="527267" y="566896"/>
                  <a:pt x="529170" y="581556"/>
                  <a:pt x="538022" y="585936"/>
                </a:cubicBezTo>
                <a:cubicBezTo>
                  <a:pt x="558142" y="592913"/>
                  <a:pt x="579109" y="597169"/>
                  <a:pt x="600361" y="598597"/>
                </a:cubicBezTo>
                <a:cubicBezTo>
                  <a:pt x="632530" y="598597"/>
                  <a:pt x="653373" y="592599"/>
                  <a:pt x="653373" y="554045"/>
                </a:cubicBezTo>
                <a:cubicBezTo>
                  <a:pt x="653373" y="523391"/>
                  <a:pt x="628723" y="518060"/>
                  <a:pt x="600361" y="518060"/>
                </a:cubicBezTo>
                <a:cubicBezTo>
                  <a:pt x="584229" y="518936"/>
                  <a:pt x="568259" y="521716"/>
                  <a:pt x="552774" y="526342"/>
                </a:cubicBezTo>
                <a:lnTo>
                  <a:pt x="536309" y="525866"/>
                </a:lnTo>
                <a:lnTo>
                  <a:pt x="528028" y="524153"/>
                </a:lnTo>
                <a:cubicBezTo>
                  <a:pt x="598077" y="479506"/>
                  <a:pt x="654706" y="443521"/>
                  <a:pt x="675168" y="434097"/>
                </a:cubicBezTo>
                <a:cubicBezTo>
                  <a:pt x="696012" y="429432"/>
                  <a:pt x="732273" y="422197"/>
                  <a:pt x="732273" y="422197"/>
                </a:cubicBezTo>
                <a:cubicBezTo>
                  <a:pt x="732273" y="422197"/>
                  <a:pt x="818501" y="417628"/>
                  <a:pt x="910535" y="415819"/>
                </a:cubicBezTo>
                <a:cubicBezTo>
                  <a:pt x="1015227" y="413820"/>
                  <a:pt x="1116683" y="387260"/>
                  <a:pt x="1116683" y="359367"/>
                </a:cubicBezTo>
                <a:cubicBezTo>
                  <a:pt x="1116683" y="342803"/>
                  <a:pt x="1021509" y="290159"/>
                  <a:pt x="930141" y="290159"/>
                </a:cubicBezTo>
                <a:cubicBezTo>
                  <a:pt x="884886" y="289922"/>
                  <a:pt x="839678" y="293101"/>
                  <a:pt x="794898" y="299679"/>
                </a:cubicBezTo>
                <a:cubicBezTo>
                  <a:pt x="761872" y="303106"/>
                  <a:pt x="695060" y="309199"/>
                  <a:pt x="695060" y="309199"/>
                </a:cubicBezTo>
                <a:cubicBezTo>
                  <a:pt x="693432" y="305734"/>
                  <a:pt x="691995" y="302173"/>
                  <a:pt x="690777" y="298537"/>
                </a:cubicBezTo>
                <a:cubicBezTo>
                  <a:pt x="705919" y="300698"/>
                  <a:pt x="721176" y="301907"/>
                  <a:pt x="736461" y="302154"/>
                </a:cubicBezTo>
                <a:cubicBezTo>
                  <a:pt x="745978" y="302154"/>
                  <a:pt x="772817" y="297775"/>
                  <a:pt x="779575" y="289969"/>
                </a:cubicBezTo>
                <a:cubicBezTo>
                  <a:pt x="784857" y="281706"/>
                  <a:pt x="787293" y="271948"/>
                  <a:pt x="786523" y="262172"/>
                </a:cubicBezTo>
                <a:cubicBezTo>
                  <a:pt x="786523" y="255413"/>
                  <a:pt x="782906" y="239134"/>
                  <a:pt x="775483" y="235517"/>
                </a:cubicBezTo>
                <a:cubicBezTo>
                  <a:pt x="766336" y="232204"/>
                  <a:pt x="756657" y="230624"/>
                  <a:pt x="746930" y="230852"/>
                </a:cubicBezTo>
                <a:cubicBezTo>
                  <a:pt x="734338" y="232499"/>
                  <a:pt x="721842" y="234879"/>
                  <a:pt x="709526" y="237992"/>
                </a:cubicBezTo>
                <a:cubicBezTo>
                  <a:pt x="694879" y="240172"/>
                  <a:pt x="680070" y="241038"/>
                  <a:pt x="665270" y="240562"/>
                </a:cubicBezTo>
                <a:cubicBezTo>
                  <a:pt x="659465" y="225521"/>
                  <a:pt x="593223" y="50169"/>
                  <a:pt x="571333" y="21610"/>
                </a:cubicBezTo>
                <a:cubicBezTo>
                  <a:pt x="560816" y="8854"/>
                  <a:pt x="545484" y="1028"/>
                  <a:pt x="528980" y="0"/>
                </a:cubicBezTo>
                <a:cubicBezTo>
                  <a:pt x="526239" y="648"/>
                  <a:pt x="523546" y="1437"/>
                  <a:pt x="520890" y="2380"/>
                </a:cubicBezTo>
                <a:close/>
              </a:path>
            </a:pathLst>
          </a:custGeom>
          <a:noFill/>
          <a:ln cap="flat" cmpd="sng" w="19050">
            <a:solidFill>
              <a:schemeClr val="lt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lt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60"/>
          <p:cNvSpPr txBox="1"/>
          <p:nvPr>
            <p:ph idx="4294967295" type="title"/>
          </p:nvPr>
        </p:nvSpPr>
        <p:spPr>
          <a:xfrm>
            <a:off x="620800" y="266825"/>
            <a:ext cx="4880100" cy="385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900"/>
              <a:buFont typeface="Arial"/>
              <a:buNone/>
            </a:pPr>
            <a:r>
              <a:rPr b="1" lang="es" sz="2000"/>
              <a:t>INTRODUCTION</a:t>
            </a:r>
            <a:r>
              <a:rPr b="1" lang="es" sz="2200"/>
              <a:t> </a:t>
            </a:r>
            <a:endParaRPr b="1" sz="2200"/>
          </a:p>
        </p:txBody>
      </p:sp>
      <p:grpSp>
        <p:nvGrpSpPr>
          <p:cNvPr id="884" name="Google Shape;884;p60"/>
          <p:cNvGrpSpPr/>
          <p:nvPr/>
        </p:nvGrpSpPr>
        <p:grpSpPr>
          <a:xfrm>
            <a:off x="21898340" y="34178404"/>
            <a:ext cx="1257819" cy="2515639"/>
            <a:chOff x="1176" y="2347"/>
            <a:chExt cx="228" cy="228"/>
          </a:xfrm>
        </p:grpSpPr>
        <p:sp>
          <p:nvSpPr>
            <p:cNvPr id="885" name="Google Shape;885;p60"/>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86" name="Google Shape;886;p60"/>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87" name="Google Shape;887;p60"/>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88" name="Google Shape;888;p60"/>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89" name="Google Shape;889;p60"/>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90" name="Google Shape;890;p60"/>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91" name="Google Shape;891;p60"/>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92" name="Google Shape;892;p60"/>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93" name="Google Shape;893;p60"/>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94" name="Google Shape;894;p60"/>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95" name="Google Shape;895;p60"/>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96" name="Google Shape;896;p60"/>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97" name="Google Shape;897;p60"/>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98" name="Google Shape;898;p60"/>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899" name="Google Shape;899;p60"/>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00" name="Google Shape;900;p60"/>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01" name="Google Shape;901;p60"/>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02" name="Google Shape;902;p60"/>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03" name="Google Shape;903;p60"/>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04" name="Google Shape;904;p60"/>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05" name="Google Shape;905;p60"/>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06" name="Google Shape;906;p60"/>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907" name="Google Shape;907;p60"/>
          <p:cNvGrpSpPr/>
          <p:nvPr/>
        </p:nvGrpSpPr>
        <p:grpSpPr>
          <a:xfrm>
            <a:off x="26570818" y="37833841"/>
            <a:ext cx="1257819" cy="2515639"/>
            <a:chOff x="1176" y="2347"/>
            <a:chExt cx="228" cy="228"/>
          </a:xfrm>
        </p:grpSpPr>
        <p:sp>
          <p:nvSpPr>
            <p:cNvPr id="908" name="Google Shape;908;p60"/>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09" name="Google Shape;909;p60"/>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10" name="Google Shape;910;p60"/>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11" name="Google Shape;911;p60"/>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12" name="Google Shape;912;p60"/>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13" name="Google Shape;913;p60"/>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14" name="Google Shape;914;p60"/>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15" name="Google Shape;915;p60"/>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16" name="Google Shape;916;p60"/>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17" name="Google Shape;917;p60"/>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18" name="Google Shape;918;p60"/>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19" name="Google Shape;919;p60"/>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20" name="Google Shape;920;p60"/>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21" name="Google Shape;921;p60"/>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22" name="Google Shape;922;p60"/>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23" name="Google Shape;923;p60"/>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24" name="Google Shape;924;p60"/>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25" name="Google Shape;925;p60"/>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26" name="Google Shape;926;p60"/>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27" name="Google Shape;927;p60"/>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28" name="Google Shape;928;p60"/>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29" name="Google Shape;929;p60"/>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930" name="Google Shape;930;p60"/>
          <p:cNvGrpSpPr/>
          <p:nvPr/>
        </p:nvGrpSpPr>
        <p:grpSpPr>
          <a:xfrm>
            <a:off x="18763066" y="33709600"/>
            <a:ext cx="1257819" cy="2515639"/>
            <a:chOff x="1176" y="2347"/>
            <a:chExt cx="280" cy="228"/>
          </a:xfrm>
        </p:grpSpPr>
        <p:sp>
          <p:nvSpPr>
            <p:cNvPr id="931" name="Google Shape;931;p60"/>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32" name="Google Shape;932;p60"/>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33" name="Google Shape;933;p60"/>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34" name="Google Shape;934;p60"/>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35" name="Google Shape;935;p60"/>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36" name="Google Shape;936;p60"/>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37" name="Google Shape;937;p60"/>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38" name="Google Shape;938;p60"/>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39" name="Google Shape;939;p60"/>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40" name="Google Shape;940;p60"/>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41" name="Google Shape;941;p60"/>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42" name="Google Shape;942;p60"/>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43" name="Google Shape;943;p60"/>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44" name="Google Shape;944;p60"/>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45" name="Google Shape;945;p60"/>
            <p:cNvSpPr/>
            <p:nvPr/>
          </p:nvSpPr>
          <p:spPr>
            <a:xfrm>
              <a:off x="1436" y="2490"/>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46" name="Google Shape;946;p60"/>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47" name="Google Shape;947;p60"/>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48" name="Google Shape;948;p60"/>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49" name="Google Shape;949;p60"/>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50" name="Google Shape;950;p60"/>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51" name="Google Shape;951;p60"/>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52" name="Google Shape;952;p60"/>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953" name="Google Shape;953;p60"/>
          <p:cNvSpPr txBox="1"/>
          <p:nvPr>
            <p:ph idx="12" type="sldNum"/>
          </p:nvPr>
        </p:nvSpPr>
        <p:spPr>
          <a:xfrm>
            <a:off x="8212300" y="318875"/>
            <a:ext cx="296700" cy="281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b="1" lang="es">
                <a:solidFill>
                  <a:schemeClr val="lt1"/>
                </a:solidFill>
              </a:rPr>
              <a:t>‹#›</a:t>
            </a:fld>
            <a:endParaRPr b="1">
              <a:solidFill>
                <a:schemeClr val="lt1"/>
              </a:solidFill>
            </a:endParaRPr>
          </a:p>
        </p:txBody>
      </p:sp>
      <p:sp>
        <p:nvSpPr>
          <p:cNvPr id="954" name="Google Shape;954;p60"/>
          <p:cNvSpPr txBox="1"/>
          <p:nvPr/>
        </p:nvSpPr>
        <p:spPr>
          <a:xfrm>
            <a:off x="3123425" y="219125"/>
            <a:ext cx="2159400" cy="480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a:solidFill>
                  <a:srgbClr val="00205B"/>
                </a:solidFill>
              </a:rPr>
              <a:t>/	 Challenges</a:t>
            </a:r>
            <a:endParaRPr>
              <a:solidFill>
                <a:srgbClr val="00205B"/>
              </a:solidFill>
            </a:endParaRPr>
          </a:p>
        </p:txBody>
      </p:sp>
      <p:sp>
        <p:nvSpPr>
          <p:cNvPr id="955" name="Google Shape;955;p60"/>
          <p:cNvSpPr txBox="1"/>
          <p:nvPr/>
        </p:nvSpPr>
        <p:spPr>
          <a:xfrm>
            <a:off x="1243288" y="1128250"/>
            <a:ext cx="2159400" cy="480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a:solidFill>
                  <a:srgbClr val="00205B"/>
                </a:solidFill>
              </a:rPr>
              <a:t>Aerodynamic and structural modeling</a:t>
            </a:r>
            <a:endParaRPr b="1">
              <a:solidFill>
                <a:srgbClr val="00205B"/>
              </a:solidFill>
            </a:endParaRPr>
          </a:p>
        </p:txBody>
      </p:sp>
      <p:sp>
        <p:nvSpPr>
          <p:cNvPr id="956" name="Google Shape;956;p60"/>
          <p:cNvSpPr txBox="1"/>
          <p:nvPr/>
        </p:nvSpPr>
        <p:spPr>
          <a:xfrm>
            <a:off x="5730388" y="1128250"/>
            <a:ext cx="2159400" cy="480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a:solidFill>
                  <a:srgbClr val="00205B"/>
                </a:solidFill>
              </a:rPr>
              <a:t>Design parameters influence</a:t>
            </a:r>
            <a:endParaRPr b="1">
              <a:solidFill>
                <a:srgbClr val="00205B"/>
              </a:solidFill>
            </a:endParaRPr>
          </a:p>
        </p:txBody>
      </p:sp>
      <p:cxnSp>
        <p:nvCxnSpPr>
          <p:cNvPr id="957" name="Google Shape;957;p60"/>
          <p:cNvCxnSpPr/>
          <p:nvPr/>
        </p:nvCxnSpPr>
        <p:spPr>
          <a:xfrm flipH="1">
            <a:off x="4570500" y="1809750"/>
            <a:ext cx="3000" cy="2509200"/>
          </a:xfrm>
          <a:prstGeom prst="straightConnector1">
            <a:avLst/>
          </a:prstGeom>
          <a:noFill/>
          <a:ln cap="flat" cmpd="sng" w="9525">
            <a:solidFill>
              <a:schemeClr val="dk2"/>
            </a:solidFill>
            <a:prstDash val="solid"/>
            <a:round/>
            <a:headEnd len="med" w="med" type="none"/>
            <a:tailEnd len="med" w="med" type="none"/>
          </a:ln>
        </p:spPr>
      </p:cxnSp>
      <p:pic>
        <p:nvPicPr>
          <p:cNvPr id="958" name="Google Shape;958;p60"/>
          <p:cNvPicPr preferRelativeResize="0"/>
          <p:nvPr/>
        </p:nvPicPr>
        <p:blipFill>
          <a:blip r:embed="rId3">
            <a:alphaModFix/>
          </a:blip>
          <a:stretch>
            <a:fillRect/>
          </a:stretch>
        </p:blipFill>
        <p:spPr>
          <a:xfrm>
            <a:off x="785799" y="2280250"/>
            <a:ext cx="3074400" cy="1689975"/>
          </a:xfrm>
          <a:prstGeom prst="rect">
            <a:avLst/>
          </a:prstGeom>
          <a:noFill/>
          <a:ln>
            <a:noFill/>
          </a:ln>
        </p:spPr>
      </p:pic>
      <p:pic>
        <p:nvPicPr>
          <p:cNvPr id="959" name="Google Shape;959;p60"/>
          <p:cNvPicPr preferRelativeResize="0"/>
          <p:nvPr/>
        </p:nvPicPr>
        <p:blipFill>
          <a:blip r:embed="rId4">
            <a:alphaModFix/>
          </a:blip>
          <a:stretch>
            <a:fillRect/>
          </a:stretch>
        </p:blipFill>
        <p:spPr>
          <a:xfrm>
            <a:off x="4858349" y="2574150"/>
            <a:ext cx="3903509" cy="624200"/>
          </a:xfrm>
          <a:prstGeom prst="rect">
            <a:avLst/>
          </a:prstGeom>
          <a:noFill/>
          <a:ln>
            <a:noFill/>
          </a:ln>
        </p:spPr>
      </p:pic>
      <p:sp>
        <p:nvSpPr>
          <p:cNvPr id="960" name="Google Shape;960;p60"/>
          <p:cNvSpPr/>
          <p:nvPr/>
        </p:nvSpPr>
        <p:spPr>
          <a:xfrm flipH="1">
            <a:off x="5641225" y="2190750"/>
            <a:ext cx="1374900" cy="207300"/>
          </a:xfrm>
          <a:prstGeom prst="roundRect">
            <a:avLst>
              <a:gd fmla="val 16667" name="adj"/>
            </a:avLst>
          </a:prstGeom>
          <a:noFill/>
          <a:ln cap="flat" cmpd="sng" w="19050">
            <a:solidFill>
              <a:srgbClr val="84BD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dk2"/>
                </a:solidFill>
              </a:rPr>
              <a:t>Hinge stiffness</a:t>
            </a:r>
            <a:endParaRPr>
              <a:solidFill>
                <a:schemeClr val="dk2"/>
              </a:solidFill>
            </a:endParaRPr>
          </a:p>
        </p:txBody>
      </p:sp>
      <p:sp>
        <p:nvSpPr>
          <p:cNvPr id="961" name="Google Shape;961;p60"/>
          <p:cNvSpPr/>
          <p:nvPr/>
        </p:nvSpPr>
        <p:spPr>
          <a:xfrm>
            <a:off x="5487350" y="2409825"/>
            <a:ext cx="468250" cy="416725"/>
          </a:xfrm>
          <a:custGeom>
            <a:rect b="b" l="l" r="r" t="t"/>
            <a:pathLst>
              <a:path extrusionOk="0" h="16669" w="18730">
                <a:moveTo>
                  <a:pt x="0" y="16669"/>
                </a:moveTo>
                <a:cubicBezTo>
                  <a:pt x="857" y="15288"/>
                  <a:pt x="2738" y="10486"/>
                  <a:pt x="5144" y="8382"/>
                </a:cubicBezTo>
                <a:cubicBezTo>
                  <a:pt x="7550" y="6278"/>
                  <a:pt x="12171" y="5444"/>
                  <a:pt x="14435" y="4047"/>
                </a:cubicBezTo>
                <a:cubicBezTo>
                  <a:pt x="16699" y="2650"/>
                  <a:pt x="18014" y="675"/>
                  <a:pt x="18730" y="0"/>
                </a:cubicBezTo>
              </a:path>
            </a:pathLst>
          </a:custGeom>
          <a:noFill/>
          <a:ln cap="flat" cmpd="sng" w="19050">
            <a:solidFill>
              <a:srgbClr val="84BD00"/>
            </a:solidFill>
            <a:prstDash val="solid"/>
            <a:round/>
            <a:headEnd len="med" w="med" type="stealth"/>
            <a:tailEnd len="med" w="med" type="none"/>
          </a:ln>
        </p:spPr>
      </p:sp>
      <p:cxnSp>
        <p:nvCxnSpPr>
          <p:cNvPr id="962" name="Google Shape;962;p60"/>
          <p:cNvCxnSpPr/>
          <p:nvPr/>
        </p:nvCxnSpPr>
        <p:spPr>
          <a:xfrm>
            <a:off x="5480200" y="3374450"/>
            <a:ext cx="1278900" cy="4500"/>
          </a:xfrm>
          <a:prstGeom prst="straightConnector1">
            <a:avLst/>
          </a:prstGeom>
          <a:noFill/>
          <a:ln cap="flat" cmpd="sng" w="19050">
            <a:solidFill>
              <a:schemeClr val="dk2"/>
            </a:solidFill>
            <a:prstDash val="solid"/>
            <a:round/>
            <a:headEnd len="med" w="med" type="triangle"/>
            <a:tailEnd len="med" w="med" type="triangle"/>
          </a:ln>
        </p:spPr>
      </p:cxnSp>
      <p:cxnSp>
        <p:nvCxnSpPr>
          <p:cNvPr id="963" name="Google Shape;963;p60"/>
          <p:cNvCxnSpPr/>
          <p:nvPr/>
        </p:nvCxnSpPr>
        <p:spPr>
          <a:xfrm>
            <a:off x="5480200" y="3000375"/>
            <a:ext cx="0" cy="371400"/>
          </a:xfrm>
          <a:prstGeom prst="straightConnector1">
            <a:avLst/>
          </a:prstGeom>
          <a:noFill/>
          <a:ln cap="flat" cmpd="sng" w="19050">
            <a:solidFill>
              <a:srgbClr val="92D050"/>
            </a:solidFill>
            <a:prstDash val="dash"/>
            <a:round/>
            <a:headEnd len="med" w="med" type="none"/>
            <a:tailEnd len="med" w="med" type="none"/>
          </a:ln>
        </p:spPr>
      </p:cxnSp>
      <p:cxnSp>
        <p:nvCxnSpPr>
          <p:cNvPr id="964" name="Google Shape;964;p60"/>
          <p:cNvCxnSpPr/>
          <p:nvPr/>
        </p:nvCxnSpPr>
        <p:spPr>
          <a:xfrm flipH="1">
            <a:off x="6751775" y="2927775"/>
            <a:ext cx="2400" cy="451200"/>
          </a:xfrm>
          <a:prstGeom prst="straightConnector1">
            <a:avLst/>
          </a:prstGeom>
          <a:noFill/>
          <a:ln cap="flat" cmpd="sng" w="19050">
            <a:solidFill>
              <a:srgbClr val="92D050"/>
            </a:solidFill>
            <a:prstDash val="dash"/>
            <a:round/>
            <a:headEnd len="med" w="med" type="none"/>
            <a:tailEnd len="med" w="med" type="none"/>
          </a:ln>
        </p:spPr>
      </p:cxnSp>
      <p:sp>
        <p:nvSpPr>
          <p:cNvPr id="965" name="Google Shape;965;p60"/>
          <p:cNvSpPr/>
          <p:nvPr/>
        </p:nvSpPr>
        <p:spPr>
          <a:xfrm flipH="1">
            <a:off x="5432200" y="3586150"/>
            <a:ext cx="1374900" cy="2073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dk2"/>
                </a:solidFill>
              </a:rPr>
              <a:t>Hinge position</a:t>
            </a:r>
            <a:endParaRPr>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grpSp>
        <p:nvGrpSpPr>
          <p:cNvPr id="970" name="Google Shape;970;p61"/>
          <p:cNvGrpSpPr/>
          <p:nvPr/>
        </p:nvGrpSpPr>
        <p:grpSpPr>
          <a:xfrm>
            <a:off x="21898340" y="34178404"/>
            <a:ext cx="1257819" cy="2515639"/>
            <a:chOff x="1176" y="2347"/>
            <a:chExt cx="228" cy="228"/>
          </a:xfrm>
        </p:grpSpPr>
        <p:sp>
          <p:nvSpPr>
            <p:cNvPr id="971" name="Google Shape;971;p61"/>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72" name="Google Shape;972;p61"/>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73" name="Google Shape;973;p61"/>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74" name="Google Shape;974;p61"/>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75" name="Google Shape;975;p61"/>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76" name="Google Shape;976;p61"/>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77" name="Google Shape;977;p61"/>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78" name="Google Shape;978;p61"/>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79" name="Google Shape;979;p61"/>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80" name="Google Shape;980;p61"/>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81" name="Google Shape;981;p61"/>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82" name="Google Shape;982;p61"/>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83" name="Google Shape;983;p61"/>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84" name="Google Shape;984;p61"/>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85" name="Google Shape;985;p61"/>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86" name="Google Shape;986;p61"/>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87" name="Google Shape;987;p61"/>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88" name="Google Shape;988;p61"/>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89" name="Google Shape;989;p61"/>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90" name="Google Shape;990;p61"/>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91" name="Google Shape;991;p61"/>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92" name="Google Shape;992;p61"/>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993" name="Google Shape;993;p61"/>
          <p:cNvGrpSpPr/>
          <p:nvPr/>
        </p:nvGrpSpPr>
        <p:grpSpPr>
          <a:xfrm>
            <a:off x="26570818" y="37833841"/>
            <a:ext cx="1257819" cy="2515639"/>
            <a:chOff x="1176" y="2347"/>
            <a:chExt cx="228" cy="228"/>
          </a:xfrm>
        </p:grpSpPr>
        <p:sp>
          <p:nvSpPr>
            <p:cNvPr id="994" name="Google Shape;994;p61"/>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95" name="Google Shape;995;p61"/>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96" name="Google Shape;996;p61"/>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97" name="Google Shape;997;p61"/>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98" name="Google Shape;998;p61"/>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999" name="Google Shape;999;p61"/>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00" name="Google Shape;1000;p61"/>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01" name="Google Shape;1001;p61"/>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02" name="Google Shape;1002;p61"/>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03" name="Google Shape;1003;p61"/>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04" name="Google Shape;1004;p61"/>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05" name="Google Shape;1005;p61"/>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06" name="Google Shape;1006;p61"/>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07" name="Google Shape;1007;p61"/>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08" name="Google Shape;1008;p61"/>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09" name="Google Shape;1009;p61"/>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10" name="Google Shape;1010;p61"/>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11" name="Google Shape;1011;p61"/>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12" name="Google Shape;1012;p61"/>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13" name="Google Shape;1013;p61"/>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14" name="Google Shape;1014;p61"/>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15" name="Google Shape;1015;p61"/>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016" name="Google Shape;1016;p61"/>
          <p:cNvGrpSpPr/>
          <p:nvPr/>
        </p:nvGrpSpPr>
        <p:grpSpPr>
          <a:xfrm>
            <a:off x="18763066" y="33709600"/>
            <a:ext cx="1257819" cy="2515639"/>
            <a:chOff x="1176" y="2347"/>
            <a:chExt cx="280" cy="228"/>
          </a:xfrm>
        </p:grpSpPr>
        <p:sp>
          <p:nvSpPr>
            <p:cNvPr id="1017" name="Google Shape;1017;p61"/>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18" name="Google Shape;1018;p61"/>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19" name="Google Shape;1019;p61"/>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20" name="Google Shape;1020;p61"/>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21" name="Google Shape;1021;p61"/>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22" name="Google Shape;1022;p61"/>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23" name="Google Shape;1023;p61"/>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24" name="Google Shape;1024;p61"/>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25" name="Google Shape;1025;p61"/>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26" name="Google Shape;1026;p61"/>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27" name="Google Shape;1027;p61"/>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28" name="Google Shape;1028;p61"/>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29" name="Google Shape;1029;p61"/>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30" name="Google Shape;1030;p61"/>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31" name="Google Shape;1031;p61"/>
            <p:cNvSpPr/>
            <p:nvPr/>
          </p:nvSpPr>
          <p:spPr>
            <a:xfrm>
              <a:off x="1436" y="2490"/>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32" name="Google Shape;1032;p61"/>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33" name="Google Shape;1033;p61"/>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34" name="Google Shape;1034;p61"/>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35" name="Google Shape;1035;p61"/>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36" name="Google Shape;1036;p61"/>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37" name="Google Shape;1037;p61"/>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38" name="Google Shape;1038;p61"/>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039" name="Google Shape;1039;p61"/>
          <p:cNvSpPr txBox="1"/>
          <p:nvPr>
            <p:ph idx="12" type="sldNum"/>
          </p:nvPr>
        </p:nvSpPr>
        <p:spPr>
          <a:xfrm>
            <a:off x="8212300" y="318875"/>
            <a:ext cx="296700" cy="281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b="1" lang="es">
                <a:solidFill>
                  <a:schemeClr val="lt1"/>
                </a:solidFill>
              </a:rPr>
              <a:t>‹#›</a:t>
            </a:fld>
            <a:endParaRPr b="1">
              <a:solidFill>
                <a:schemeClr val="lt1"/>
              </a:solidFill>
            </a:endParaRPr>
          </a:p>
        </p:txBody>
      </p:sp>
      <p:sp>
        <p:nvSpPr>
          <p:cNvPr id="1040" name="Google Shape;1040;p61"/>
          <p:cNvSpPr txBox="1"/>
          <p:nvPr/>
        </p:nvSpPr>
        <p:spPr>
          <a:xfrm>
            <a:off x="477650" y="1719400"/>
            <a:ext cx="3000000" cy="9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chemeClr val="dk2"/>
                </a:solidFill>
              </a:rPr>
              <a:t>Wilson, T., Kirk, J., Hobday, J., &amp; Castrichini, A. (2019).</a:t>
            </a:r>
            <a:endParaRPr>
              <a:solidFill>
                <a:schemeClr val="dk2"/>
              </a:solidFill>
            </a:endParaRPr>
          </a:p>
        </p:txBody>
      </p:sp>
      <p:sp>
        <p:nvSpPr>
          <p:cNvPr id="1041" name="Google Shape;1041;p61"/>
          <p:cNvSpPr txBox="1"/>
          <p:nvPr/>
        </p:nvSpPr>
        <p:spPr>
          <a:xfrm>
            <a:off x="477650" y="892350"/>
            <a:ext cx="4136700" cy="1070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lang="es">
                <a:solidFill>
                  <a:srgbClr val="00205B"/>
                </a:solidFill>
              </a:rPr>
              <a:t>Small scale flying demonstration of semi aeroelastic hinged wing tips</a:t>
            </a:r>
            <a:endParaRPr b="1">
              <a:solidFill>
                <a:srgbClr val="00205B"/>
              </a:solidFill>
            </a:endParaRPr>
          </a:p>
        </p:txBody>
      </p:sp>
      <p:pic>
        <p:nvPicPr>
          <p:cNvPr id="1042" name="Google Shape;1042;p61"/>
          <p:cNvPicPr preferRelativeResize="0"/>
          <p:nvPr/>
        </p:nvPicPr>
        <p:blipFill>
          <a:blip r:embed="rId3">
            <a:alphaModFix/>
          </a:blip>
          <a:stretch>
            <a:fillRect/>
          </a:stretch>
        </p:blipFill>
        <p:spPr>
          <a:xfrm>
            <a:off x="359575" y="3096900"/>
            <a:ext cx="5042424" cy="1583000"/>
          </a:xfrm>
          <a:prstGeom prst="rect">
            <a:avLst/>
          </a:prstGeom>
          <a:noFill/>
          <a:ln>
            <a:noFill/>
          </a:ln>
          <a:effectLst>
            <a:outerShdw blurRad="57150" rotWithShape="0" algn="bl" dir="2700000" dist="123825">
              <a:srgbClr val="000000">
                <a:alpha val="50000"/>
              </a:srgbClr>
            </a:outerShdw>
          </a:effectLst>
        </p:spPr>
      </p:pic>
      <p:pic>
        <p:nvPicPr>
          <p:cNvPr id="1043" name="Google Shape;1043;p61"/>
          <p:cNvPicPr preferRelativeResize="0"/>
          <p:nvPr/>
        </p:nvPicPr>
        <p:blipFill>
          <a:blip r:embed="rId4">
            <a:alphaModFix/>
          </a:blip>
          <a:stretch>
            <a:fillRect/>
          </a:stretch>
        </p:blipFill>
        <p:spPr>
          <a:xfrm>
            <a:off x="4861250" y="892350"/>
            <a:ext cx="3405277" cy="1679400"/>
          </a:xfrm>
          <a:prstGeom prst="rect">
            <a:avLst/>
          </a:prstGeom>
          <a:noFill/>
          <a:ln>
            <a:noFill/>
          </a:ln>
          <a:effectLst>
            <a:outerShdw blurRad="57150" rotWithShape="0" algn="bl" dir="2520000" dist="114300">
              <a:srgbClr val="000000">
                <a:alpha val="50000"/>
              </a:srgbClr>
            </a:outerShdw>
          </a:effectLst>
        </p:spPr>
      </p:pic>
      <p:pic>
        <p:nvPicPr>
          <p:cNvPr id="1044" name="Google Shape;1044;p61"/>
          <p:cNvPicPr preferRelativeResize="0"/>
          <p:nvPr/>
        </p:nvPicPr>
        <p:blipFill>
          <a:blip r:embed="rId5">
            <a:alphaModFix/>
          </a:blip>
          <a:stretch>
            <a:fillRect/>
          </a:stretch>
        </p:blipFill>
        <p:spPr>
          <a:xfrm>
            <a:off x="6056850" y="3267675"/>
            <a:ext cx="2379400" cy="1241425"/>
          </a:xfrm>
          <a:prstGeom prst="rect">
            <a:avLst/>
          </a:prstGeom>
          <a:noFill/>
          <a:ln>
            <a:noFill/>
          </a:ln>
          <a:effectLst>
            <a:outerShdw blurRad="57150" rotWithShape="0" algn="bl" dir="2700000" dist="114300">
              <a:srgbClr val="000000">
                <a:alpha val="50000"/>
              </a:srgbClr>
            </a:outerShdw>
          </a:effectLst>
        </p:spPr>
      </p:pic>
      <p:sp>
        <p:nvSpPr>
          <p:cNvPr id="1045" name="Google Shape;1045;p61"/>
          <p:cNvSpPr txBox="1"/>
          <p:nvPr>
            <p:ph idx="4294967295" type="title"/>
          </p:nvPr>
        </p:nvSpPr>
        <p:spPr>
          <a:xfrm>
            <a:off x="620800" y="266825"/>
            <a:ext cx="4880100" cy="385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900"/>
              <a:buFont typeface="Arial"/>
              <a:buNone/>
            </a:pPr>
            <a:r>
              <a:rPr b="1" lang="es" sz="2000"/>
              <a:t>INTRODUCTION</a:t>
            </a:r>
            <a:r>
              <a:rPr b="1" lang="es" sz="2200"/>
              <a:t> </a:t>
            </a:r>
            <a:endParaRPr b="1" sz="2200"/>
          </a:p>
        </p:txBody>
      </p:sp>
      <p:sp>
        <p:nvSpPr>
          <p:cNvPr id="1046" name="Google Shape;1046;p61"/>
          <p:cNvSpPr txBox="1"/>
          <p:nvPr/>
        </p:nvSpPr>
        <p:spPr>
          <a:xfrm>
            <a:off x="3123425" y="219125"/>
            <a:ext cx="2159400" cy="480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a:solidFill>
                  <a:srgbClr val="00205B"/>
                </a:solidFill>
              </a:rPr>
              <a:t>/	 Previous works</a:t>
            </a:r>
            <a:endParaRPr>
              <a:solidFill>
                <a:srgbClr val="00205B"/>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0" name="Shape 1050"/>
        <p:cNvGrpSpPr/>
        <p:nvPr/>
      </p:nvGrpSpPr>
      <p:grpSpPr>
        <a:xfrm>
          <a:off x="0" y="0"/>
          <a:ext cx="0" cy="0"/>
          <a:chOff x="0" y="0"/>
          <a:chExt cx="0" cy="0"/>
        </a:xfrm>
      </p:grpSpPr>
      <p:grpSp>
        <p:nvGrpSpPr>
          <p:cNvPr id="1051" name="Google Shape;1051;p62"/>
          <p:cNvGrpSpPr/>
          <p:nvPr/>
        </p:nvGrpSpPr>
        <p:grpSpPr>
          <a:xfrm>
            <a:off x="21898340" y="34178404"/>
            <a:ext cx="1257819" cy="2515639"/>
            <a:chOff x="1176" y="2347"/>
            <a:chExt cx="228" cy="228"/>
          </a:xfrm>
        </p:grpSpPr>
        <p:sp>
          <p:nvSpPr>
            <p:cNvPr id="1052" name="Google Shape;1052;p62"/>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53" name="Google Shape;1053;p62"/>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54" name="Google Shape;1054;p62"/>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55" name="Google Shape;1055;p62"/>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56" name="Google Shape;1056;p62"/>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57" name="Google Shape;1057;p62"/>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58" name="Google Shape;1058;p62"/>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59" name="Google Shape;1059;p62"/>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60" name="Google Shape;1060;p62"/>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61" name="Google Shape;1061;p62"/>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62" name="Google Shape;1062;p62"/>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63" name="Google Shape;1063;p62"/>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64" name="Google Shape;1064;p62"/>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65" name="Google Shape;1065;p62"/>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66" name="Google Shape;1066;p62"/>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67" name="Google Shape;1067;p62"/>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68" name="Google Shape;1068;p62"/>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69" name="Google Shape;1069;p62"/>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70" name="Google Shape;1070;p62"/>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71" name="Google Shape;1071;p62"/>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72" name="Google Shape;1072;p62"/>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73" name="Google Shape;1073;p62"/>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074" name="Google Shape;1074;p62"/>
          <p:cNvGrpSpPr/>
          <p:nvPr/>
        </p:nvGrpSpPr>
        <p:grpSpPr>
          <a:xfrm>
            <a:off x="26570818" y="37833841"/>
            <a:ext cx="1257819" cy="2515639"/>
            <a:chOff x="1176" y="2347"/>
            <a:chExt cx="228" cy="228"/>
          </a:xfrm>
        </p:grpSpPr>
        <p:sp>
          <p:nvSpPr>
            <p:cNvPr id="1075" name="Google Shape;1075;p62"/>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76" name="Google Shape;1076;p62"/>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77" name="Google Shape;1077;p62"/>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78" name="Google Shape;1078;p62"/>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79" name="Google Shape;1079;p62"/>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80" name="Google Shape;1080;p62"/>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81" name="Google Shape;1081;p62"/>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82" name="Google Shape;1082;p62"/>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83" name="Google Shape;1083;p62"/>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84" name="Google Shape;1084;p62"/>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85" name="Google Shape;1085;p62"/>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86" name="Google Shape;1086;p62"/>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87" name="Google Shape;1087;p62"/>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88" name="Google Shape;1088;p62"/>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89" name="Google Shape;1089;p62"/>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90" name="Google Shape;1090;p62"/>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91" name="Google Shape;1091;p62"/>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92" name="Google Shape;1092;p62"/>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93" name="Google Shape;1093;p62"/>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94" name="Google Shape;1094;p62"/>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95" name="Google Shape;1095;p62"/>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96" name="Google Shape;1096;p62"/>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097" name="Google Shape;1097;p62"/>
          <p:cNvGrpSpPr/>
          <p:nvPr/>
        </p:nvGrpSpPr>
        <p:grpSpPr>
          <a:xfrm>
            <a:off x="18763066" y="33709600"/>
            <a:ext cx="1257819" cy="2515639"/>
            <a:chOff x="1176" y="2347"/>
            <a:chExt cx="280" cy="228"/>
          </a:xfrm>
        </p:grpSpPr>
        <p:sp>
          <p:nvSpPr>
            <p:cNvPr id="1098" name="Google Shape;1098;p62"/>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099" name="Google Shape;1099;p62"/>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00" name="Google Shape;1100;p62"/>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01" name="Google Shape;1101;p62"/>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02" name="Google Shape;1102;p62"/>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03" name="Google Shape;1103;p62"/>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04" name="Google Shape;1104;p62"/>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05" name="Google Shape;1105;p62"/>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06" name="Google Shape;1106;p62"/>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07" name="Google Shape;1107;p62"/>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08" name="Google Shape;1108;p62"/>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09" name="Google Shape;1109;p62"/>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10" name="Google Shape;1110;p62"/>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11" name="Google Shape;1111;p62"/>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12" name="Google Shape;1112;p62"/>
            <p:cNvSpPr/>
            <p:nvPr/>
          </p:nvSpPr>
          <p:spPr>
            <a:xfrm>
              <a:off x="1436" y="2490"/>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13" name="Google Shape;1113;p62"/>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14" name="Google Shape;1114;p62"/>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15" name="Google Shape;1115;p62"/>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16" name="Google Shape;1116;p62"/>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17" name="Google Shape;1117;p62"/>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18" name="Google Shape;1118;p62"/>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19" name="Google Shape;1119;p62"/>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120" name="Google Shape;1120;p62"/>
          <p:cNvSpPr txBox="1"/>
          <p:nvPr>
            <p:ph idx="12" type="sldNum"/>
          </p:nvPr>
        </p:nvSpPr>
        <p:spPr>
          <a:xfrm>
            <a:off x="8212300" y="318875"/>
            <a:ext cx="296700" cy="281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b="1" lang="es">
                <a:solidFill>
                  <a:schemeClr val="lt1"/>
                </a:solidFill>
              </a:rPr>
              <a:t>‹#›</a:t>
            </a:fld>
            <a:endParaRPr b="1">
              <a:solidFill>
                <a:schemeClr val="lt1"/>
              </a:solidFill>
            </a:endParaRPr>
          </a:p>
        </p:txBody>
      </p:sp>
      <p:sp>
        <p:nvSpPr>
          <p:cNvPr id="1121" name="Google Shape;1121;p62"/>
          <p:cNvSpPr txBox="1"/>
          <p:nvPr/>
        </p:nvSpPr>
        <p:spPr>
          <a:xfrm>
            <a:off x="477650" y="1719400"/>
            <a:ext cx="3000000" cy="9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chemeClr val="dk2"/>
                </a:solidFill>
              </a:rPr>
              <a:t>Wilson, T., Kirk, J., Hobday, J., &amp; Castrichini, A. (2019).</a:t>
            </a:r>
            <a:endParaRPr>
              <a:solidFill>
                <a:schemeClr val="dk2"/>
              </a:solidFill>
            </a:endParaRPr>
          </a:p>
        </p:txBody>
      </p:sp>
      <p:sp>
        <p:nvSpPr>
          <p:cNvPr id="1122" name="Google Shape;1122;p62"/>
          <p:cNvSpPr txBox="1"/>
          <p:nvPr/>
        </p:nvSpPr>
        <p:spPr>
          <a:xfrm>
            <a:off x="477650" y="892350"/>
            <a:ext cx="4136700" cy="10707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lang="es">
                <a:solidFill>
                  <a:srgbClr val="00205B"/>
                </a:solidFill>
              </a:rPr>
              <a:t>Small scale flying demonstration of semi aeroelastic hinged wing tips</a:t>
            </a:r>
            <a:endParaRPr b="1">
              <a:solidFill>
                <a:srgbClr val="00205B"/>
              </a:solidFill>
            </a:endParaRPr>
          </a:p>
        </p:txBody>
      </p:sp>
      <p:sp>
        <p:nvSpPr>
          <p:cNvPr id="1123" name="Google Shape;1123;p62"/>
          <p:cNvSpPr txBox="1"/>
          <p:nvPr>
            <p:ph idx="4294967295" type="title"/>
          </p:nvPr>
        </p:nvSpPr>
        <p:spPr>
          <a:xfrm>
            <a:off x="620800" y="266825"/>
            <a:ext cx="4880100" cy="385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900"/>
              <a:buFont typeface="Arial"/>
              <a:buNone/>
            </a:pPr>
            <a:r>
              <a:rPr b="1" lang="es" sz="2000"/>
              <a:t>INTRODUCTION</a:t>
            </a:r>
            <a:r>
              <a:rPr b="1" lang="es" sz="2200"/>
              <a:t> </a:t>
            </a:r>
            <a:endParaRPr b="1" sz="2200"/>
          </a:p>
        </p:txBody>
      </p:sp>
      <p:sp>
        <p:nvSpPr>
          <p:cNvPr id="1124" name="Google Shape;1124;p62"/>
          <p:cNvSpPr txBox="1"/>
          <p:nvPr/>
        </p:nvSpPr>
        <p:spPr>
          <a:xfrm>
            <a:off x="3123425" y="219125"/>
            <a:ext cx="2159400" cy="480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a:solidFill>
                  <a:srgbClr val="00205B"/>
                </a:solidFill>
              </a:rPr>
              <a:t>/	 Previous works</a:t>
            </a:r>
            <a:endParaRPr>
              <a:solidFill>
                <a:srgbClr val="00205B"/>
              </a:solidFill>
            </a:endParaRPr>
          </a:p>
        </p:txBody>
      </p:sp>
      <p:pic>
        <p:nvPicPr>
          <p:cNvPr id="1125" name="Google Shape;1125;p62"/>
          <p:cNvPicPr preferRelativeResize="0"/>
          <p:nvPr/>
        </p:nvPicPr>
        <p:blipFill>
          <a:blip r:embed="rId3">
            <a:alphaModFix/>
          </a:blip>
          <a:stretch>
            <a:fillRect/>
          </a:stretch>
        </p:blipFill>
        <p:spPr>
          <a:xfrm>
            <a:off x="477651" y="2800376"/>
            <a:ext cx="6597342" cy="2226475"/>
          </a:xfrm>
          <a:prstGeom prst="rect">
            <a:avLst/>
          </a:prstGeom>
          <a:noFill/>
          <a:ln>
            <a:noFill/>
          </a:ln>
        </p:spPr>
      </p:pic>
      <p:pic>
        <p:nvPicPr>
          <p:cNvPr id="1126" name="Google Shape;1126;p62"/>
          <p:cNvPicPr preferRelativeResize="0"/>
          <p:nvPr/>
        </p:nvPicPr>
        <p:blipFill>
          <a:blip r:embed="rId4">
            <a:alphaModFix/>
          </a:blip>
          <a:stretch>
            <a:fillRect/>
          </a:stretch>
        </p:blipFill>
        <p:spPr>
          <a:xfrm>
            <a:off x="4941900" y="824763"/>
            <a:ext cx="3270400" cy="18508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sp>
        <p:nvSpPr>
          <p:cNvPr id="1131" name="Google Shape;1131;p63"/>
          <p:cNvSpPr txBox="1"/>
          <p:nvPr>
            <p:ph idx="4294967295" type="title"/>
          </p:nvPr>
        </p:nvSpPr>
        <p:spPr>
          <a:xfrm>
            <a:off x="620800" y="266825"/>
            <a:ext cx="4880100" cy="385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900"/>
              <a:buFont typeface="Arial"/>
              <a:buNone/>
            </a:pPr>
            <a:r>
              <a:rPr b="1" lang="es" sz="2000"/>
              <a:t>METHODS</a:t>
            </a:r>
            <a:endParaRPr b="1" sz="2000"/>
          </a:p>
        </p:txBody>
      </p:sp>
      <p:grpSp>
        <p:nvGrpSpPr>
          <p:cNvPr id="1132" name="Google Shape;1132;p63"/>
          <p:cNvGrpSpPr/>
          <p:nvPr/>
        </p:nvGrpSpPr>
        <p:grpSpPr>
          <a:xfrm>
            <a:off x="21898340" y="34178404"/>
            <a:ext cx="1257819" cy="2515639"/>
            <a:chOff x="1176" y="2347"/>
            <a:chExt cx="228" cy="228"/>
          </a:xfrm>
        </p:grpSpPr>
        <p:sp>
          <p:nvSpPr>
            <p:cNvPr id="1133" name="Google Shape;1133;p63"/>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34" name="Google Shape;1134;p63"/>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35" name="Google Shape;1135;p63"/>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36" name="Google Shape;1136;p63"/>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37" name="Google Shape;1137;p63"/>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38" name="Google Shape;1138;p63"/>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39" name="Google Shape;1139;p63"/>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40" name="Google Shape;1140;p63"/>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41" name="Google Shape;1141;p63"/>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42" name="Google Shape;1142;p63"/>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43" name="Google Shape;1143;p63"/>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44" name="Google Shape;1144;p63"/>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45" name="Google Shape;1145;p63"/>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46" name="Google Shape;1146;p63"/>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47" name="Google Shape;1147;p63"/>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48" name="Google Shape;1148;p63"/>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49" name="Google Shape;1149;p63"/>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50" name="Google Shape;1150;p63"/>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51" name="Google Shape;1151;p63"/>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52" name="Google Shape;1152;p63"/>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53" name="Google Shape;1153;p63"/>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54" name="Google Shape;1154;p63"/>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155" name="Google Shape;1155;p63"/>
          <p:cNvGrpSpPr/>
          <p:nvPr/>
        </p:nvGrpSpPr>
        <p:grpSpPr>
          <a:xfrm>
            <a:off x="26570818" y="37833841"/>
            <a:ext cx="1257819" cy="2515639"/>
            <a:chOff x="1176" y="2347"/>
            <a:chExt cx="228" cy="228"/>
          </a:xfrm>
        </p:grpSpPr>
        <p:sp>
          <p:nvSpPr>
            <p:cNvPr id="1156" name="Google Shape;1156;p63"/>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57" name="Google Shape;1157;p63"/>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58" name="Google Shape;1158;p63"/>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59" name="Google Shape;1159;p63"/>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60" name="Google Shape;1160;p63"/>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61" name="Google Shape;1161;p63"/>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62" name="Google Shape;1162;p63"/>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63" name="Google Shape;1163;p63"/>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64" name="Google Shape;1164;p63"/>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65" name="Google Shape;1165;p63"/>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66" name="Google Shape;1166;p63"/>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67" name="Google Shape;1167;p63"/>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68" name="Google Shape;1168;p63"/>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69" name="Google Shape;1169;p63"/>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70" name="Google Shape;1170;p63"/>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71" name="Google Shape;1171;p63"/>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72" name="Google Shape;1172;p63"/>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73" name="Google Shape;1173;p63"/>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74" name="Google Shape;1174;p63"/>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75" name="Google Shape;1175;p63"/>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76" name="Google Shape;1176;p63"/>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77" name="Google Shape;1177;p63"/>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178" name="Google Shape;1178;p63"/>
          <p:cNvGrpSpPr/>
          <p:nvPr/>
        </p:nvGrpSpPr>
        <p:grpSpPr>
          <a:xfrm>
            <a:off x="18763066" y="33709600"/>
            <a:ext cx="1257819" cy="2515639"/>
            <a:chOff x="1176" y="2347"/>
            <a:chExt cx="280" cy="228"/>
          </a:xfrm>
        </p:grpSpPr>
        <p:sp>
          <p:nvSpPr>
            <p:cNvPr id="1179" name="Google Shape;1179;p63"/>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80" name="Google Shape;1180;p63"/>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81" name="Google Shape;1181;p63"/>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82" name="Google Shape;1182;p63"/>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83" name="Google Shape;1183;p63"/>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84" name="Google Shape;1184;p63"/>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85" name="Google Shape;1185;p63"/>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86" name="Google Shape;1186;p63"/>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87" name="Google Shape;1187;p63"/>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88" name="Google Shape;1188;p63"/>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89" name="Google Shape;1189;p63"/>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90" name="Google Shape;1190;p63"/>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91" name="Google Shape;1191;p63"/>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92" name="Google Shape;1192;p63"/>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93" name="Google Shape;1193;p63"/>
            <p:cNvSpPr/>
            <p:nvPr/>
          </p:nvSpPr>
          <p:spPr>
            <a:xfrm>
              <a:off x="1436" y="2490"/>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94" name="Google Shape;1194;p63"/>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95" name="Google Shape;1195;p63"/>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96" name="Google Shape;1196;p63"/>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97" name="Google Shape;1197;p63"/>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98" name="Google Shape;1198;p63"/>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199" name="Google Shape;1199;p63"/>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00" name="Google Shape;1200;p63"/>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201" name="Google Shape;1201;p63"/>
          <p:cNvSpPr txBox="1"/>
          <p:nvPr>
            <p:ph idx="12" type="sldNum"/>
          </p:nvPr>
        </p:nvSpPr>
        <p:spPr>
          <a:xfrm>
            <a:off x="8212300" y="318875"/>
            <a:ext cx="296700" cy="281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b="1" lang="es">
                <a:solidFill>
                  <a:schemeClr val="lt1"/>
                </a:solidFill>
              </a:rPr>
              <a:t>‹#›</a:t>
            </a:fld>
            <a:endParaRPr b="1">
              <a:solidFill>
                <a:schemeClr val="lt1"/>
              </a:solidFill>
            </a:endParaRPr>
          </a:p>
        </p:txBody>
      </p:sp>
      <p:sp>
        <p:nvSpPr>
          <p:cNvPr id="1202" name="Google Shape;1202;p63"/>
          <p:cNvSpPr txBox="1"/>
          <p:nvPr/>
        </p:nvSpPr>
        <p:spPr>
          <a:xfrm>
            <a:off x="2466650" y="219125"/>
            <a:ext cx="3135900" cy="480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a:solidFill>
                  <a:srgbClr val="00205B"/>
                </a:solidFill>
              </a:rPr>
              <a:t>/	 Hinged wing previous works</a:t>
            </a:r>
            <a:endParaRPr>
              <a:solidFill>
                <a:srgbClr val="00205B"/>
              </a:solidFill>
            </a:endParaRPr>
          </a:p>
        </p:txBody>
      </p:sp>
      <p:sp>
        <p:nvSpPr>
          <p:cNvPr id="1203" name="Google Shape;1203;p63"/>
          <p:cNvSpPr txBox="1"/>
          <p:nvPr/>
        </p:nvSpPr>
        <p:spPr>
          <a:xfrm>
            <a:off x="398400" y="1593975"/>
            <a:ext cx="3336900" cy="90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chemeClr val="dk2"/>
                </a:solidFill>
              </a:rPr>
              <a:t>Castrichini, A., Wilson, T., Saltari, F., Mastroddi, F., Viceconti, N., &amp; Cooper, J. E. (2020). </a:t>
            </a:r>
            <a:endParaRPr sz="1100">
              <a:solidFill>
                <a:schemeClr val="dk2"/>
              </a:solidFill>
            </a:endParaRPr>
          </a:p>
          <a:p>
            <a:pPr indent="0" lvl="0" marL="0" marR="0" rtl="0" algn="l">
              <a:lnSpc>
                <a:spcPct val="100000"/>
              </a:lnSpc>
              <a:spcBef>
                <a:spcPts val="0"/>
              </a:spcBef>
              <a:spcAft>
                <a:spcPts val="0"/>
              </a:spcAft>
              <a:buNone/>
            </a:pPr>
            <a:r>
              <a:rPr lang="es" sz="1100">
                <a:solidFill>
                  <a:schemeClr val="dk2"/>
                </a:solidFill>
              </a:rPr>
              <a:t>Journal of Aircraft, 57(2), 333-341.</a:t>
            </a:r>
            <a:endParaRPr/>
          </a:p>
        </p:txBody>
      </p:sp>
      <p:sp>
        <p:nvSpPr>
          <p:cNvPr id="1204" name="Google Shape;1204;p63"/>
          <p:cNvSpPr txBox="1"/>
          <p:nvPr/>
        </p:nvSpPr>
        <p:spPr>
          <a:xfrm>
            <a:off x="398400" y="833950"/>
            <a:ext cx="4173600" cy="86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a:solidFill>
                  <a:srgbClr val="00205B"/>
                </a:solidFill>
              </a:rPr>
              <a:t>Aeroelastics Flight Dynamics Coupling Effects of the Semi-Aeroelastic Hinge Device</a:t>
            </a:r>
            <a:endParaRPr/>
          </a:p>
        </p:txBody>
      </p:sp>
      <p:pic>
        <p:nvPicPr>
          <p:cNvPr id="1205" name="Google Shape;1205;p63"/>
          <p:cNvPicPr preferRelativeResize="0"/>
          <p:nvPr/>
        </p:nvPicPr>
        <p:blipFill>
          <a:blip r:embed="rId3">
            <a:alphaModFix/>
          </a:blip>
          <a:stretch>
            <a:fillRect/>
          </a:stretch>
        </p:blipFill>
        <p:spPr>
          <a:xfrm>
            <a:off x="5431325" y="1014413"/>
            <a:ext cx="3035600" cy="2066925"/>
          </a:xfrm>
          <a:prstGeom prst="rect">
            <a:avLst/>
          </a:prstGeom>
          <a:noFill/>
          <a:ln>
            <a:noFill/>
          </a:ln>
          <a:effectLst>
            <a:outerShdw blurRad="57150" rotWithShape="0" algn="bl" dir="2520000" dist="95250">
              <a:srgbClr val="000000">
                <a:alpha val="50000"/>
              </a:srgbClr>
            </a:outerShdw>
          </a:effectLst>
        </p:spPr>
      </p:pic>
      <p:pic>
        <p:nvPicPr>
          <p:cNvPr id="1206" name="Google Shape;1206;p63"/>
          <p:cNvPicPr preferRelativeResize="0"/>
          <p:nvPr/>
        </p:nvPicPr>
        <p:blipFill>
          <a:blip r:embed="rId4">
            <a:alphaModFix/>
          </a:blip>
          <a:stretch>
            <a:fillRect/>
          </a:stretch>
        </p:blipFill>
        <p:spPr>
          <a:xfrm>
            <a:off x="470275" y="3778713"/>
            <a:ext cx="6762750" cy="942975"/>
          </a:xfrm>
          <a:prstGeom prst="rect">
            <a:avLst/>
          </a:prstGeom>
          <a:noFill/>
          <a:ln>
            <a:noFill/>
          </a:ln>
          <a:effectLst>
            <a:outerShdw blurRad="57150" rotWithShape="0" algn="bl" dir="2340000" dist="66675">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0" name="Shape 1210"/>
        <p:cNvGrpSpPr/>
        <p:nvPr/>
      </p:nvGrpSpPr>
      <p:grpSpPr>
        <a:xfrm>
          <a:off x="0" y="0"/>
          <a:ext cx="0" cy="0"/>
          <a:chOff x="0" y="0"/>
          <a:chExt cx="0" cy="0"/>
        </a:xfrm>
      </p:grpSpPr>
      <p:sp>
        <p:nvSpPr>
          <p:cNvPr id="1211" name="Google Shape;1211;p64"/>
          <p:cNvSpPr txBox="1"/>
          <p:nvPr>
            <p:ph idx="4294967295" type="title"/>
          </p:nvPr>
        </p:nvSpPr>
        <p:spPr>
          <a:xfrm>
            <a:off x="620800" y="266825"/>
            <a:ext cx="6152400" cy="385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2"/>
              </a:buClr>
              <a:buSzPts val="1900"/>
              <a:buFont typeface="Arial"/>
              <a:buNone/>
            </a:pPr>
            <a:r>
              <a:rPr b="1" lang="es" sz="2000"/>
              <a:t>NeoCASS</a:t>
            </a:r>
            <a:r>
              <a:rPr b="1" lang="es" sz="2200"/>
              <a:t>	 </a:t>
            </a:r>
            <a:r>
              <a:rPr lang="es" sz="2200"/>
              <a:t>/   </a:t>
            </a:r>
            <a:r>
              <a:rPr b="1" lang="es" sz="1200"/>
              <a:t>Next generation  Conceptual  Aero‐Structural  Sizing Suite</a:t>
            </a:r>
            <a:endParaRPr b="1" sz="2000"/>
          </a:p>
        </p:txBody>
      </p:sp>
      <p:grpSp>
        <p:nvGrpSpPr>
          <p:cNvPr id="1212" name="Google Shape;1212;p64"/>
          <p:cNvGrpSpPr/>
          <p:nvPr/>
        </p:nvGrpSpPr>
        <p:grpSpPr>
          <a:xfrm>
            <a:off x="21898340" y="34178404"/>
            <a:ext cx="1257819" cy="2515639"/>
            <a:chOff x="1176" y="2347"/>
            <a:chExt cx="228" cy="228"/>
          </a:xfrm>
        </p:grpSpPr>
        <p:sp>
          <p:nvSpPr>
            <p:cNvPr id="1213" name="Google Shape;1213;p64"/>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14" name="Google Shape;1214;p64"/>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15" name="Google Shape;1215;p64"/>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16" name="Google Shape;1216;p64"/>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17" name="Google Shape;1217;p64"/>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18" name="Google Shape;1218;p64"/>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19" name="Google Shape;1219;p64"/>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20" name="Google Shape;1220;p64"/>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21" name="Google Shape;1221;p64"/>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22" name="Google Shape;1222;p64"/>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23" name="Google Shape;1223;p64"/>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24" name="Google Shape;1224;p64"/>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25" name="Google Shape;1225;p64"/>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26" name="Google Shape;1226;p64"/>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27" name="Google Shape;1227;p64"/>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28" name="Google Shape;1228;p64"/>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29" name="Google Shape;1229;p64"/>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30" name="Google Shape;1230;p64"/>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31" name="Google Shape;1231;p64"/>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32" name="Google Shape;1232;p64"/>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33" name="Google Shape;1233;p64"/>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34" name="Google Shape;1234;p64"/>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235" name="Google Shape;1235;p64"/>
          <p:cNvGrpSpPr/>
          <p:nvPr/>
        </p:nvGrpSpPr>
        <p:grpSpPr>
          <a:xfrm>
            <a:off x="26570818" y="37833841"/>
            <a:ext cx="1257819" cy="2515639"/>
            <a:chOff x="1176" y="2347"/>
            <a:chExt cx="228" cy="228"/>
          </a:xfrm>
        </p:grpSpPr>
        <p:sp>
          <p:nvSpPr>
            <p:cNvPr id="1236" name="Google Shape;1236;p64"/>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37" name="Google Shape;1237;p64"/>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38" name="Google Shape;1238;p64"/>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39" name="Google Shape;1239;p64"/>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40" name="Google Shape;1240;p64"/>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41" name="Google Shape;1241;p64"/>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42" name="Google Shape;1242;p64"/>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43" name="Google Shape;1243;p64"/>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44" name="Google Shape;1244;p64"/>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45" name="Google Shape;1245;p64"/>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46" name="Google Shape;1246;p64"/>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47" name="Google Shape;1247;p64"/>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48" name="Google Shape;1248;p64"/>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49" name="Google Shape;1249;p64"/>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50" name="Google Shape;1250;p64"/>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51" name="Google Shape;1251;p64"/>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52" name="Google Shape;1252;p64"/>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53" name="Google Shape;1253;p64"/>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54" name="Google Shape;1254;p64"/>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55" name="Google Shape;1255;p64"/>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56" name="Google Shape;1256;p64"/>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57" name="Google Shape;1257;p64"/>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258" name="Google Shape;1258;p64"/>
          <p:cNvGrpSpPr/>
          <p:nvPr/>
        </p:nvGrpSpPr>
        <p:grpSpPr>
          <a:xfrm>
            <a:off x="18763066" y="33709600"/>
            <a:ext cx="1257819" cy="2515639"/>
            <a:chOff x="1176" y="2347"/>
            <a:chExt cx="280" cy="228"/>
          </a:xfrm>
        </p:grpSpPr>
        <p:sp>
          <p:nvSpPr>
            <p:cNvPr id="1259" name="Google Shape;1259;p64"/>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60" name="Google Shape;1260;p64"/>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61" name="Google Shape;1261;p64"/>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62" name="Google Shape;1262;p64"/>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63" name="Google Shape;1263;p64"/>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64" name="Google Shape;1264;p64"/>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65" name="Google Shape;1265;p64"/>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66" name="Google Shape;1266;p64"/>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67" name="Google Shape;1267;p64"/>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68" name="Google Shape;1268;p64"/>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69" name="Google Shape;1269;p64"/>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70" name="Google Shape;1270;p64"/>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71" name="Google Shape;1271;p64"/>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72" name="Google Shape;1272;p64"/>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73" name="Google Shape;1273;p64"/>
            <p:cNvSpPr/>
            <p:nvPr/>
          </p:nvSpPr>
          <p:spPr>
            <a:xfrm>
              <a:off x="1436" y="2490"/>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74" name="Google Shape;1274;p64"/>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75" name="Google Shape;1275;p64"/>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76" name="Google Shape;1276;p64"/>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77" name="Google Shape;1277;p64"/>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78" name="Google Shape;1278;p64"/>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79" name="Google Shape;1279;p64"/>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80" name="Google Shape;1280;p64"/>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281" name="Google Shape;1281;p64"/>
          <p:cNvSpPr txBox="1"/>
          <p:nvPr>
            <p:ph idx="12" type="sldNum"/>
          </p:nvPr>
        </p:nvSpPr>
        <p:spPr>
          <a:xfrm>
            <a:off x="8212300" y="318875"/>
            <a:ext cx="296700" cy="281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b="1" lang="es">
                <a:solidFill>
                  <a:schemeClr val="lt1"/>
                </a:solidFill>
              </a:rPr>
              <a:t>‹#›</a:t>
            </a:fld>
            <a:endParaRPr b="1">
              <a:solidFill>
                <a:schemeClr val="lt1"/>
              </a:solidFill>
            </a:endParaRPr>
          </a:p>
        </p:txBody>
      </p:sp>
      <p:pic>
        <p:nvPicPr>
          <p:cNvPr id="1282" name="Google Shape;1282;p64"/>
          <p:cNvPicPr preferRelativeResize="0"/>
          <p:nvPr/>
        </p:nvPicPr>
        <p:blipFill>
          <a:blip r:embed="rId3">
            <a:alphaModFix/>
          </a:blip>
          <a:stretch>
            <a:fillRect/>
          </a:stretch>
        </p:blipFill>
        <p:spPr>
          <a:xfrm>
            <a:off x="5058449" y="1371725"/>
            <a:ext cx="3725975" cy="2249574"/>
          </a:xfrm>
          <a:prstGeom prst="rect">
            <a:avLst/>
          </a:prstGeom>
          <a:noFill/>
          <a:ln>
            <a:noFill/>
          </a:ln>
        </p:spPr>
      </p:pic>
      <p:sp>
        <p:nvSpPr>
          <p:cNvPr id="1283" name="Google Shape;1283;p64"/>
          <p:cNvSpPr txBox="1"/>
          <p:nvPr/>
        </p:nvSpPr>
        <p:spPr>
          <a:xfrm>
            <a:off x="436725" y="1224150"/>
            <a:ext cx="4135200" cy="5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2"/>
                </a:solidFill>
              </a:rPr>
              <a:t>It I</a:t>
            </a:r>
            <a:r>
              <a:rPr lang="es">
                <a:solidFill>
                  <a:schemeClr val="dk2"/>
                </a:solidFill>
              </a:rPr>
              <a:t>s a collection of Matlab ® analysis modules for:</a:t>
            </a:r>
            <a:endParaRPr>
              <a:solidFill>
                <a:schemeClr val="dk2"/>
              </a:solidFill>
            </a:endParaRPr>
          </a:p>
        </p:txBody>
      </p:sp>
      <p:sp>
        <p:nvSpPr>
          <p:cNvPr id="1284" name="Google Shape;1284;p64"/>
          <p:cNvSpPr txBox="1"/>
          <p:nvPr/>
        </p:nvSpPr>
        <p:spPr>
          <a:xfrm>
            <a:off x="359575" y="1681150"/>
            <a:ext cx="4542000" cy="30000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2"/>
              </a:buClr>
              <a:buSzPts val="1400"/>
              <a:buChar char="●"/>
            </a:pPr>
            <a:r>
              <a:rPr lang="es">
                <a:solidFill>
                  <a:schemeClr val="dk2"/>
                </a:solidFill>
              </a:rPr>
              <a:t>Initial aircraft structural sizing</a:t>
            </a:r>
            <a:endParaRPr>
              <a:solidFill>
                <a:schemeClr val="dk2"/>
              </a:solidFill>
            </a:endParaRPr>
          </a:p>
          <a:p>
            <a:pPr indent="-317500" lvl="0" marL="457200" rtl="0" algn="l">
              <a:lnSpc>
                <a:spcPct val="150000"/>
              </a:lnSpc>
              <a:spcBef>
                <a:spcPts val="0"/>
              </a:spcBef>
              <a:spcAft>
                <a:spcPts val="0"/>
              </a:spcAft>
              <a:buClr>
                <a:schemeClr val="dk2"/>
              </a:buClr>
              <a:buSzPts val="1400"/>
              <a:buChar char="●"/>
            </a:pPr>
            <a:r>
              <a:rPr lang="es">
                <a:solidFill>
                  <a:schemeClr val="dk2"/>
                </a:solidFill>
              </a:rPr>
              <a:t>Modal analysis</a:t>
            </a:r>
            <a:endParaRPr>
              <a:solidFill>
                <a:schemeClr val="dk2"/>
              </a:solidFill>
            </a:endParaRPr>
          </a:p>
          <a:p>
            <a:pPr indent="-317500" lvl="0" marL="457200" rtl="0" algn="l">
              <a:lnSpc>
                <a:spcPct val="150000"/>
              </a:lnSpc>
              <a:spcBef>
                <a:spcPts val="0"/>
              </a:spcBef>
              <a:spcAft>
                <a:spcPts val="0"/>
              </a:spcAft>
              <a:buClr>
                <a:schemeClr val="dk2"/>
              </a:buClr>
              <a:buSzPts val="1400"/>
              <a:buChar char="●"/>
            </a:pPr>
            <a:r>
              <a:rPr lang="es">
                <a:solidFill>
                  <a:schemeClr val="dk2"/>
                </a:solidFill>
              </a:rPr>
              <a:t>Linear/non‐linear static analysis</a:t>
            </a:r>
            <a:endParaRPr>
              <a:solidFill>
                <a:schemeClr val="dk2"/>
              </a:solidFill>
            </a:endParaRPr>
          </a:p>
          <a:p>
            <a:pPr indent="-317500" lvl="0" marL="457200" rtl="0" algn="l">
              <a:lnSpc>
                <a:spcPct val="150000"/>
              </a:lnSpc>
              <a:spcBef>
                <a:spcPts val="0"/>
              </a:spcBef>
              <a:spcAft>
                <a:spcPts val="0"/>
              </a:spcAft>
              <a:buClr>
                <a:schemeClr val="dk2"/>
              </a:buClr>
              <a:buSzPts val="1400"/>
              <a:buChar char="●"/>
            </a:pPr>
            <a:r>
              <a:rPr lang="es">
                <a:solidFill>
                  <a:schemeClr val="dk2"/>
                </a:solidFill>
              </a:rPr>
              <a:t>Aeroelastic analysis (static aeroelasticity,</a:t>
            </a:r>
            <a:r>
              <a:rPr b="1" lang="es">
                <a:solidFill>
                  <a:schemeClr val="dk2"/>
                </a:solidFill>
              </a:rPr>
              <a:t> flutter</a:t>
            </a:r>
            <a:r>
              <a:rPr lang="es">
                <a:solidFill>
                  <a:schemeClr val="dk2"/>
                </a:solidFill>
              </a:rPr>
              <a:t>) </a:t>
            </a:r>
            <a:endParaRPr>
              <a:solidFill>
                <a:schemeClr val="dk2"/>
              </a:solidFill>
            </a:endParaRPr>
          </a:p>
          <a:p>
            <a:pPr indent="-317500" lvl="0" marL="457200" rtl="0" algn="l">
              <a:lnSpc>
                <a:spcPct val="150000"/>
              </a:lnSpc>
              <a:spcBef>
                <a:spcPts val="0"/>
              </a:spcBef>
              <a:spcAft>
                <a:spcPts val="0"/>
              </a:spcAft>
              <a:buClr>
                <a:schemeClr val="dk2"/>
              </a:buClr>
              <a:buSzPts val="1400"/>
              <a:buChar char="●"/>
            </a:pPr>
            <a:r>
              <a:rPr lang="es">
                <a:solidFill>
                  <a:schemeClr val="dk2"/>
                </a:solidFill>
              </a:rPr>
              <a:t>‘Flexible’ Aerodynamic stability derivatives.</a:t>
            </a:r>
            <a:endParaRPr>
              <a:solidFill>
                <a:schemeClr val="dk2"/>
              </a:solidFill>
            </a:endParaRPr>
          </a:p>
        </p:txBody>
      </p:sp>
      <p:sp>
        <p:nvSpPr>
          <p:cNvPr id="1285" name="Google Shape;1285;p64"/>
          <p:cNvSpPr txBox="1"/>
          <p:nvPr/>
        </p:nvSpPr>
        <p:spPr>
          <a:xfrm>
            <a:off x="359575" y="3773700"/>
            <a:ext cx="5323200" cy="547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s">
                <a:solidFill>
                  <a:schemeClr val="dk2"/>
                </a:solidFill>
              </a:rPr>
              <a:t>External codes (Edge‐FOI, MSC/NASTRAN, others)</a:t>
            </a:r>
            <a:endParaRPr>
              <a:solidFill>
                <a:schemeClr val="dk2"/>
              </a:solidFill>
            </a:endParaRPr>
          </a:p>
        </p:txBody>
      </p:sp>
      <p:sp>
        <p:nvSpPr>
          <p:cNvPr id="1286" name="Google Shape;1286;p64"/>
          <p:cNvSpPr txBox="1"/>
          <p:nvPr/>
        </p:nvSpPr>
        <p:spPr>
          <a:xfrm>
            <a:off x="436725" y="3471850"/>
            <a:ext cx="1336800" cy="50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2"/>
                </a:solidFill>
              </a:rPr>
              <a:t>I</a:t>
            </a:r>
            <a:r>
              <a:rPr lang="es">
                <a:solidFill>
                  <a:schemeClr val="dk2"/>
                </a:solidFill>
              </a:rPr>
              <a:t>nterfaced to: </a:t>
            </a:r>
            <a:endParaRPr>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0" name="Shape 1290"/>
        <p:cNvGrpSpPr/>
        <p:nvPr/>
      </p:nvGrpSpPr>
      <p:grpSpPr>
        <a:xfrm>
          <a:off x="0" y="0"/>
          <a:ext cx="0" cy="0"/>
          <a:chOff x="0" y="0"/>
          <a:chExt cx="0" cy="0"/>
        </a:xfrm>
      </p:grpSpPr>
      <p:sp>
        <p:nvSpPr>
          <p:cNvPr id="1291" name="Google Shape;1291;p65"/>
          <p:cNvSpPr txBox="1"/>
          <p:nvPr>
            <p:ph idx="4294967295" type="title"/>
          </p:nvPr>
        </p:nvSpPr>
        <p:spPr>
          <a:xfrm>
            <a:off x="620800" y="266825"/>
            <a:ext cx="4880100" cy="385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900"/>
              <a:buFont typeface="Arial"/>
              <a:buNone/>
            </a:pPr>
            <a:r>
              <a:rPr b="1" lang="es" sz="2000"/>
              <a:t>AIRCRAFT </a:t>
            </a:r>
            <a:r>
              <a:rPr b="1" lang="es" sz="2000"/>
              <a:t>MODELLING</a:t>
            </a:r>
            <a:endParaRPr b="1" sz="2000"/>
          </a:p>
        </p:txBody>
      </p:sp>
      <p:grpSp>
        <p:nvGrpSpPr>
          <p:cNvPr id="1292" name="Google Shape;1292;p65"/>
          <p:cNvGrpSpPr/>
          <p:nvPr/>
        </p:nvGrpSpPr>
        <p:grpSpPr>
          <a:xfrm>
            <a:off x="21898340" y="34178404"/>
            <a:ext cx="1257819" cy="2515639"/>
            <a:chOff x="1176" y="2347"/>
            <a:chExt cx="228" cy="228"/>
          </a:xfrm>
        </p:grpSpPr>
        <p:sp>
          <p:nvSpPr>
            <p:cNvPr id="1293" name="Google Shape;1293;p65"/>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94" name="Google Shape;1294;p65"/>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95" name="Google Shape;1295;p65"/>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96" name="Google Shape;1296;p65"/>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97" name="Google Shape;1297;p65"/>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98" name="Google Shape;1298;p65"/>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299" name="Google Shape;1299;p65"/>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00" name="Google Shape;1300;p65"/>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01" name="Google Shape;1301;p65"/>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02" name="Google Shape;1302;p65"/>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03" name="Google Shape;1303;p65"/>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04" name="Google Shape;1304;p65"/>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05" name="Google Shape;1305;p65"/>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06" name="Google Shape;1306;p65"/>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07" name="Google Shape;1307;p65"/>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08" name="Google Shape;1308;p65"/>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09" name="Google Shape;1309;p65"/>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10" name="Google Shape;1310;p65"/>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11" name="Google Shape;1311;p65"/>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12" name="Google Shape;1312;p65"/>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13" name="Google Shape;1313;p65"/>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14" name="Google Shape;1314;p65"/>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315" name="Google Shape;1315;p65"/>
          <p:cNvGrpSpPr/>
          <p:nvPr/>
        </p:nvGrpSpPr>
        <p:grpSpPr>
          <a:xfrm>
            <a:off x="26570818" y="37833841"/>
            <a:ext cx="1257819" cy="2515639"/>
            <a:chOff x="1176" y="2347"/>
            <a:chExt cx="228" cy="228"/>
          </a:xfrm>
        </p:grpSpPr>
        <p:sp>
          <p:nvSpPr>
            <p:cNvPr id="1316" name="Google Shape;1316;p65"/>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17" name="Google Shape;1317;p65"/>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18" name="Google Shape;1318;p65"/>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19" name="Google Shape;1319;p65"/>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20" name="Google Shape;1320;p65"/>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21" name="Google Shape;1321;p65"/>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22" name="Google Shape;1322;p65"/>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23" name="Google Shape;1323;p65"/>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24" name="Google Shape;1324;p65"/>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25" name="Google Shape;1325;p65"/>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26" name="Google Shape;1326;p65"/>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27" name="Google Shape;1327;p65"/>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28" name="Google Shape;1328;p65"/>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29" name="Google Shape;1329;p65"/>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30" name="Google Shape;1330;p65"/>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31" name="Google Shape;1331;p65"/>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32" name="Google Shape;1332;p65"/>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33" name="Google Shape;1333;p65"/>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34" name="Google Shape;1334;p65"/>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35" name="Google Shape;1335;p65"/>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36" name="Google Shape;1336;p65"/>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37" name="Google Shape;1337;p65"/>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338" name="Google Shape;1338;p65"/>
          <p:cNvGrpSpPr/>
          <p:nvPr/>
        </p:nvGrpSpPr>
        <p:grpSpPr>
          <a:xfrm>
            <a:off x="18763066" y="33709600"/>
            <a:ext cx="1257819" cy="2515639"/>
            <a:chOff x="1176" y="2347"/>
            <a:chExt cx="280" cy="228"/>
          </a:xfrm>
        </p:grpSpPr>
        <p:sp>
          <p:nvSpPr>
            <p:cNvPr id="1339" name="Google Shape;1339;p65"/>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40" name="Google Shape;1340;p65"/>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41" name="Google Shape;1341;p65"/>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42" name="Google Shape;1342;p65"/>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43" name="Google Shape;1343;p65"/>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44" name="Google Shape;1344;p65"/>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45" name="Google Shape;1345;p65"/>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46" name="Google Shape;1346;p65"/>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47" name="Google Shape;1347;p65"/>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48" name="Google Shape;1348;p65"/>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49" name="Google Shape;1349;p65"/>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50" name="Google Shape;1350;p65"/>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51" name="Google Shape;1351;p65"/>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52" name="Google Shape;1352;p65"/>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53" name="Google Shape;1353;p65"/>
            <p:cNvSpPr/>
            <p:nvPr/>
          </p:nvSpPr>
          <p:spPr>
            <a:xfrm>
              <a:off x="1436" y="2490"/>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54" name="Google Shape;1354;p65"/>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55" name="Google Shape;1355;p65"/>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56" name="Google Shape;1356;p65"/>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57" name="Google Shape;1357;p65"/>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58" name="Google Shape;1358;p65"/>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59" name="Google Shape;1359;p65"/>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60" name="Google Shape;1360;p65"/>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361" name="Google Shape;1361;p65"/>
          <p:cNvSpPr txBox="1"/>
          <p:nvPr>
            <p:ph idx="12" type="sldNum"/>
          </p:nvPr>
        </p:nvSpPr>
        <p:spPr>
          <a:xfrm>
            <a:off x="8212300" y="318875"/>
            <a:ext cx="296700" cy="281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b="1" lang="es">
                <a:solidFill>
                  <a:schemeClr val="lt1"/>
                </a:solidFill>
              </a:rPr>
              <a:t>‹#›</a:t>
            </a:fld>
            <a:endParaRPr b="1">
              <a:solidFill>
                <a:schemeClr val="lt1"/>
              </a:solidFill>
            </a:endParaRPr>
          </a:p>
        </p:txBody>
      </p:sp>
      <p:sp>
        <p:nvSpPr>
          <p:cNvPr id="1362" name="Google Shape;1362;p65"/>
          <p:cNvSpPr txBox="1"/>
          <p:nvPr/>
        </p:nvSpPr>
        <p:spPr>
          <a:xfrm>
            <a:off x="776025" y="1168025"/>
            <a:ext cx="3874200" cy="13890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00000"/>
              </a:lnSpc>
              <a:spcBef>
                <a:spcPts val="0"/>
              </a:spcBef>
              <a:spcAft>
                <a:spcPts val="0"/>
              </a:spcAft>
              <a:buClr>
                <a:schemeClr val="dk2"/>
              </a:buClr>
              <a:buSzPts val="1300"/>
              <a:buChar char="●"/>
            </a:pPr>
            <a:r>
              <a:rPr lang="es" sz="1300">
                <a:solidFill>
                  <a:schemeClr val="dk2"/>
                </a:solidFill>
              </a:rPr>
              <a:t>Low fidelity model</a:t>
            </a:r>
            <a:br>
              <a:rPr lang="es" sz="1300">
                <a:solidFill>
                  <a:schemeClr val="dk2"/>
                </a:solidFill>
              </a:rPr>
            </a:br>
            <a:endParaRPr sz="1300">
              <a:solidFill>
                <a:schemeClr val="dk2"/>
              </a:solidFill>
            </a:endParaRPr>
          </a:p>
          <a:p>
            <a:pPr indent="-311150" lvl="0" marL="457200" marR="0" rtl="0" algn="l">
              <a:lnSpc>
                <a:spcPct val="100000"/>
              </a:lnSpc>
              <a:spcBef>
                <a:spcPts val="0"/>
              </a:spcBef>
              <a:spcAft>
                <a:spcPts val="0"/>
              </a:spcAft>
              <a:buClr>
                <a:schemeClr val="dk2"/>
              </a:buClr>
              <a:buSzPts val="1300"/>
              <a:buChar char="●"/>
            </a:pPr>
            <a:r>
              <a:rPr lang="es" sz="1300">
                <a:solidFill>
                  <a:schemeClr val="dk2"/>
                </a:solidFill>
              </a:rPr>
              <a:t>3 models used:</a:t>
            </a:r>
            <a:endParaRPr sz="1300">
              <a:solidFill>
                <a:schemeClr val="dk2"/>
              </a:solidFill>
            </a:endParaRPr>
          </a:p>
          <a:p>
            <a:pPr indent="-311150" lvl="1" marL="914400" marR="0" rtl="0" algn="l">
              <a:lnSpc>
                <a:spcPct val="100000"/>
              </a:lnSpc>
              <a:spcBef>
                <a:spcPts val="0"/>
              </a:spcBef>
              <a:spcAft>
                <a:spcPts val="0"/>
              </a:spcAft>
              <a:buSzPts val="1300"/>
              <a:buChar char="○"/>
            </a:pPr>
            <a:r>
              <a:rPr lang="es" sz="1300">
                <a:solidFill>
                  <a:schemeClr val="dk2"/>
                </a:solidFill>
              </a:rPr>
              <a:t>Short range	+ 10% </a:t>
            </a:r>
            <a:r>
              <a:rPr lang="es" sz="1300">
                <a:solidFill>
                  <a:schemeClr val="dk2"/>
                </a:solidFill>
              </a:rPr>
              <a:t>wingspan</a:t>
            </a:r>
            <a:endParaRPr sz="1300">
              <a:solidFill>
                <a:schemeClr val="dk2"/>
              </a:solidFill>
            </a:endParaRPr>
          </a:p>
          <a:p>
            <a:pPr indent="-311150" lvl="1" marL="914400" marR="0" rtl="0" algn="l">
              <a:lnSpc>
                <a:spcPct val="100000"/>
              </a:lnSpc>
              <a:spcBef>
                <a:spcPts val="0"/>
              </a:spcBef>
              <a:spcAft>
                <a:spcPts val="0"/>
              </a:spcAft>
              <a:buSzPts val="1300"/>
              <a:buChar char="○"/>
            </a:pPr>
            <a:r>
              <a:rPr lang="es" sz="1300">
                <a:solidFill>
                  <a:schemeClr val="dk2"/>
                </a:solidFill>
              </a:rPr>
              <a:t>Short range	+ 25% </a:t>
            </a:r>
            <a:r>
              <a:rPr lang="es" sz="1300">
                <a:solidFill>
                  <a:schemeClr val="dk2"/>
                </a:solidFill>
              </a:rPr>
              <a:t>wingspan</a:t>
            </a:r>
            <a:endParaRPr sz="1300">
              <a:solidFill>
                <a:schemeClr val="dk2"/>
              </a:solidFill>
            </a:endParaRPr>
          </a:p>
          <a:p>
            <a:pPr indent="-311150" lvl="1" marL="914400" marR="0" rtl="0" algn="l">
              <a:lnSpc>
                <a:spcPct val="100000"/>
              </a:lnSpc>
              <a:spcBef>
                <a:spcPts val="0"/>
              </a:spcBef>
              <a:spcAft>
                <a:spcPts val="0"/>
              </a:spcAft>
              <a:buSzPts val="1300"/>
              <a:buChar char="○"/>
            </a:pPr>
            <a:r>
              <a:rPr lang="es" sz="1300">
                <a:solidFill>
                  <a:schemeClr val="dk2"/>
                </a:solidFill>
              </a:rPr>
              <a:t>Long range</a:t>
            </a:r>
            <a:endParaRPr sz="1600"/>
          </a:p>
        </p:txBody>
      </p:sp>
      <p:graphicFrame>
        <p:nvGraphicFramePr>
          <p:cNvPr id="1363" name="Google Shape;1363;p65"/>
          <p:cNvGraphicFramePr/>
          <p:nvPr/>
        </p:nvGraphicFramePr>
        <p:xfrm>
          <a:off x="1445394" y="2769275"/>
          <a:ext cx="3000000" cy="3000000"/>
        </p:xfrm>
        <a:graphic>
          <a:graphicData uri="http://schemas.openxmlformats.org/drawingml/2006/table">
            <a:tbl>
              <a:tblPr bandRow="1" firstRow="1">
                <a:noFill/>
                <a:tableStyleId>{8675D2BE-1712-43B8-8BF7-5352FB2FB396}</a:tableStyleId>
              </a:tblPr>
              <a:tblGrid>
                <a:gridCol w="937500"/>
                <a:gridCol w="1315475"/>
              </a:tblGrid>
              <a:tr h="245850">
                <a:tc gridSpan="2">
                  <a:txBody>
                    <a:bodyPr/>
                    <a:lstStyle/>
                    <a:p>
                      <a:pPr indent="0" lvl="0" marL="0" marR="0" rtl="0" algn="ctr">
                        <a:spcBef>
                          <a:spcPts val="0"/>
                        </a:spcBef>
                        <a:spcAft>
                          <a:spcPts val="0"/>
                        </a:spcAft>
                        <a:buNone/>
                      </a:pPr>
                      <a:r>
                        <a:rPr lang="es" sz="900"/>
                        <a:t>Long range model</a:t>
                      </a:r>
                      <a:endParaRPr sz="900"/>
                    </a:p>
                    <a:p>
                      <a:pPr indent="0" lvl="0" marL="0" marR="0" rtl="0" algn="ctr">
                        <a:spcBef>
                          <a:spcPts val="0"/>
                        </a:spcBef>
                        <a:spcAft>
                          <a:spcPts val="0"/>
                        </a:spcAft>
                        <a:buNone/>
                      </a:pPr>
                      <a:r>
                        <a:rPr lang="es" sz="900"/>
                        <a:t>Geometric specifications</a:t>
                      </a:r>
                      <a:endParaRPr sz="1100"/>
                    </a:p>
                  </a:txBody>
                  <a:tcPr marT="34300" marB="34300" marR="68600" marL="68600">
                    <a:solidFill>
                      <a:srgbClr val="00205B"/>
                    </a:solidFill>
                  </a:tcPr>
                </a:tc>
                <a:tc hMerge="1"/>
              </a:tr>
              <a:tr h="245850">
                <a:tc>
                  <a:txBody>
                    <a:bodyPr/>
                    <a:lstStyle/>
                    <a:p>
                      <a:pPr indent="0" lvl="0" marL="0" marR="0" rtl="0" algn="l">
                        <a:spcBef>
                          <a:spcPts val="0"/>
                        </a:spcBef>
                        <a:spcAft>
                          <a:spcPts val="0"/>
                        </a:spcAft>
                        <a:buNone/>
                      </a:pPr>
                      <a:r>
                        <a:rPr lang="es" sz="900">
                          <a:solidFill>
                            <a:srgbClr val="595959"/>
                          </a:solidFill>
                        </a:rPr>
                        <a:t>Overall length</a:t>
                      </a:r>
                      <a:endParaRPr sz="900">
                        <a:solidFill>
                          <a:srgbClr val="595959"/>
                        </a:solidFill>
                      </a:endParaRPr>
                    </a:p>
                  </a:txBody>
                  <a:tcPr marT="34300" marB="34300" marR="68600" marL="68600" anchor="ctr"/>
                </a:tc>
                <a:tc>
                  <a:txBody>
                    <a:bodyPr/>
                    <a:lstStyle/>
                    <a:p>
                      <a:pPr indent="0" lvl="0" marL="0" marR="0" rtl="0" algn="l">
                        <a:spcBef>
                          <a:spcPts val="0"/>
                        </a:spcBef>
                        <a:spcAft>
                          <a:spcPts val="0"/>
                        </a:spcAft>
                        <a:buNone/>
                      </a:pPr>
                      <a:r>
                        <a:rPr lang="es" sz="900">
                          <a:solidFill>
                            <a:srgbClr val="595959"/>
                          </a:solidFill>
                        </a:rPr>
                        <a:t>68.5 m</a:t>
                      </a:r>
                      <a:endParaRPr sz="900">
                        <a:solidFill>
                          <a:srgbClr val="595959"/>
                        </a:solidFill>
                      </a:endParaRPr>
                    </a:p>
                  </a:txBody>
                  <a:tcPr marT="34300" marB="34300" marR="68600" marL="68600" anchor="ctr"/>
                </a:tc>
              </a:tr>
              <a:tr h="245850">
                <a:tc>
                  <a:txBody>
                    <a:bodyPr/>
                    <a:lstStyle/>
                    <a:p>
                      <a:pPr indent="0" lvl="0" marL="0" marR="0" rtl="0" algn="l">
                        <a:spcBef>
                          <a:spcPts val="0"/>
                        </a:spcBef>
                        <a:spcAft>
                          <a:spcPts val="0"/>
                        </a:spcAft>
                        <a:buNone/>
                      </a:pPr>
                      <a:r>
                        <a:rPr lang="es" sz="900">
                          <a:solidFill>
                            <a:srgbClr val="595959"/>
                          </a:solidFill>
                        </a:rPr>
                        <a:t>Wingspan</a:t>
                      </a:r>
                      <a:endParaRPr sz="900">
                        <a:solidFill>
                          <a:srgbClr val="595959"/>
                        </a:solidFill>
                      </a:endParaRPr>
                    </a:p>
                  </a:txBody>
                  <a:tcPr marT="34300" marB="34300" marR="68600" marL="68600" anchor="ctr"/>
                </a:tc>
                <a:tc>
                  <a:txBody>
                    <a:bodyPr/>
                    <a:lstStyle/>
                    <a:p>
                      <a:pPr indent="0" lvl="0" marL="0" marR="0" rtl="0" algn="l">
                        <a:spcBef>
                          <a:spcPts val="0"/>
                        </a:spcBef>
                        <a:spcAft>
                          <a:spcPts val="0"/>
                        </a:spcAft>
                        <a:buNone/>
                      </a:pPr>
                      <a:r>
                        <a:rPr lang="es" sz="900">
                          <a:solidFill>
                            <a:srgbClr val="595959"/>
                          </a:solidFill>
                        </a:rPr>
                        <a:t>59.64 m</a:t>
                      </a:r>
                      <a:endParaRPr sz="900">
                        <a:solidFill>
                          <a:srgbClr val="595959"/>
                        </a:solidFill>
                      </a:endParaRPr>
                    </a:p>
                  </a:txBody>
                  <a:tcPr marT="34300" marB="34300" marR="68600" marL="68600" anchor="ctr"/>
                </a:tc>
              </a:tr>
              <a:tr h="245850">
                <a:tc>
                  <a:txBody>
                    <a:bodyPr/>
                    <a:lstStyle/>
                    <a:p>
                      <a:pPr indent="0" lvl="0" marL="0" marR="0" rtl="0" algn="l">
                        <a:spcBef>
                          <a:spcPts val="0"/>
                        </a:spcBef>
                        <a:spcAft>
                          <a:spcPts val="0"/>
                        </a:spcAft>
                        <a:buNone/>
                      </a:pPr>
                      <a:r>
                        <a:rPr lang="es" sz="900">
                          <a:solidFill>
                            <a:srgbClr val="595959"/>
                          </a:solidFill>
                        </a:rPr>
                        <a:t>Wing surface</a:t>
                      </a:r>
                      <a:endParaRPr sz="900">
                        <a:solidFill>
                          <a:srgbClr val="595959"/>
                        </a:solidFill>
                      </a:endParaRPr>
                    </a:p>
                  </a:txBody>
                  <a:tcPr marT="34300" marB="34300" marR="68600" marL="68600" anchor="ctr"/>
                </a:tc>
                <a:tc>
                  <a:txBody>
                    <a:bodyPr/>
                    <a:lstStyle/>
                    <a:p>
                      <a:pPr indent="0" lvl="0" marL="0" marR="0" rtl="0" algn="l">
                        <a:spcBef>
                          <a:spcPts val="0"/>
                        </a:spcBef>
                        <a:spcAft>
                          <a:spcPts val="0"/>
                        </a:spcAft>
                        <a:buNone/>
                      </a:pPr>
                      <a:r>
                        <a:rPr lang="es" sz="900">
                          <a:solidFill>
                            <a:srgbClr val="595959"/>
                          </a:solidFill>
                        </a:rPr>
                        <a:t>551 m²</a:t>
                      </a:r>
                      <a:endParaRPr sz="900">
                        <a:solidFill>
                          <a:srgbClr val="595959"/>
                        </a:solidFill>
                      </a:endParaRPr>
                    </a:p>
                  </a:txBody>
                  <a:tcPr marT="34300" marB="34300" marR="68600" marL="68600" anchor="ctr"/>
                </a:tc>
              </a:tr>
              <a:tr h="245850">
                <a:tc>
                  <a:txBody>
                    <a:bodyPr/>
                    <a:lstStyle/>
                    <a:p>
                      <a:pPr indent="0" lvl="0" marL="0" marR="0" rtl="0" algn="l">
                        <a:spcBef>
                          <a:spcPts val="0"/>
                        </a:spcBef>
                        <a:spcAft>
                          <a:spcPts val="0"/>
                        </a:spcAft>
                        <a:buNone/>
                      </a:pPr>
                      <a:r>
                        <a:rPr lang="es" sz="900">
                          <a:solidFill>
                            <a:srgbClr val="595959"/>
                          </a:solidFill>
                        </a:rPr>
                        <a:t>MAC</a:t>
                      </a:r>
                      <a:endParaRPr sz="900">
                        <a:solidFill>
                          <a:srgbClr val="595959"/>
                        </a:solidFill>
                      </a:endParaRPr>
                    </a:p>
                  </a:txBody>
                  <a:tcPr marT="34300" marB="34300" marR="68600" marL="68600" anchor="ctr"/>
                </a:tc>
                <a:tc>
                  <a:txBody>
                    <a:bodyPr/>
                    <a:lstStyle/>
                    <a:p>
                      <a:pPr indent="0" lvl="0" marL="0" marR="0" rtl="0" algn="l">
                        <a:spcBef>
                          <a:spcPts val="0"/>
                        </a:spcBef>
                        <a:spcAft>
                          <a:spcPts val="0"/>
                        </a:spcAft>
                        <a:buNone/>
                      </a:pPr>
                      <a:r>
                        <a:rPr lang="es" sz="900">
                          <a:solidFill>
                            <a:srgbClr val="595959"/>
                          </a:solidFill>
                        </a:rPr>
                        <a:t>10.0695 m</a:t>
                      </a:r>
                      <a:endParaRPr sz="900">
                        <a:solidFill>
                          <a:srgbClr val="595959"/>
                        </a:solidFill>
                      </a:endParaRPr>
                    </a:p>
                  </a:txBody>
                  <a:tcPr marT="34300" marB="34300" marR="68600" marL="68600" anchor="ctr"/>
                </a:tc>
              </a:tr>
              <a:tr h="245850">
                <a:tc>
                  <a:txBody>
                    <a:bodyPr/>
                    <a:lstStyle/>
                    <a:p>
                      <a:pPr indent="0" lvl="0" marL="0" marR="0" rtl="0" algn="l">
                        <a:spcBef>
                          <a:spcPts val="0"/>
                        </a:spcBef>
                        <a:spcAft>
                          <a:spcPts val="0"/>
                        </a:spcAft>
                        <a:buNone/>
                      </a:pPr>
                      <a:r>
                        <a:rPr lang="es" sz="900">
                          <a:solidFill>
                            <a:srgbClr val="595959"/>
                          </a:solidFill>
                        </a:rPr>
                        <a:t>Airfoil</a:t>
                      </a:r>
                      <a:endParaRPr sz="900">
                        <a:solidFill>
                          <a:srgbClr val="595959"/>
                        </a:solidFill>
                      </a:endParaRPr>
                    </a:p>
                  </a:txBody>
                  <a:tcPr marT="34300" marB="34300" marR="68600" marL="68600" anchor="ctr"/>
                </a:tc>
                <a:tc>
                  <a:txBody>
                    <a:bodyPr/>
                    <a:lstStyle/>
                    <a:p>
                      <a:pPr indent="0" lvl="0" marL="0" marR="0" rtl="0" algn="l">
                        <a:spcBef>
                          <a:spcPts val="0"/>
                        </a:spcBef>
                        <a:spcAft>
                          <a:spcPts val="0"/>
                        </a:spcAft>
                        <a:buNone/>
                      </a:pPr>
                      <a:r>
                        <a:rPr lang="es" sz="900">
                          <a:solidFill>
                            <a:srgbClr val="595959"/>
                          </a:solidFill>
                        </a:rPr>
                        <a:t>N64A410</a:t>
                      </a:r>
                      <a:endParaRPr sz="900">
                        <a:solidFill>
                          <a:srgbClr val="595959"/>
                        </a:solidFill>
                      </a:endParaRPr>
                    </a:p>
                  </a:txBody>
                  <a:tcPr marT="34300" marB="34300" marR="68600" marL="68600" anchor="ctr"/>
                </a:tc>
              </a:tr>
              <a:tr h="245850">
                <a:tc>
                  <a:txBody>
                    <a:bodyPr/>
                    <a:lstStyle/>
                    <a:p>
                      <a:pPr indent="0" lvl="0" marL="0" marR="0" rtl="0" algn="l">
                        <a:spcBef>
                          <a:spcPts val="0"/>
                        </a:spcBef>
                        <a:spcAft>
                          <a:spcPts val="0"/>
                        </a:spcAft>
                        <a:buNone/>
                      </a:pPr>
                      <a:r>
                        <a:rPr lang="es" sz="900">
                          <a:solidFill>
                            <a:srgbClr val="595959"/>
                          </a:solidFill>
                        </a:rPr>
                        <a:t>HTP Surface</a:t>
                      </a:r>
                      <a:endParaRPr sz="900">
                        <a:solidFill>
                          <a:srgbClr val="595959"/>
                        </a:solidFill>
                      </a:endParaRPr>
                    </a:p>
                  </a:txBody>
                  <a:tcPr marT="34300" marB="34300" marR="68600" marL="68600" anchor="ctr"/>
                </a:tc>
                <a:tc>
                  <a:txBody>
                    <a:bodyPr/>
                    <a:lstStyle/>
                    <a:p>
                      <a:pPr indent="0" lvl="0" marL="0" marR="0" rtl="0" algn="l">
                        <a:spcBef>
                          <a:spcPts val="0"/>
                        </a:spcBef>
                        <a:spcAft>
                          <a:spcPts val="0"/>
                        </a:spcAft>
                        <a:buNone/>
                      </a:pPr>
                      <a:r>
                        <a:rPr lang="es" sz="900">
                          <a:solidFill>
                            <a:srgbClr val="595959"/>
                          </a:solidFill>
                        </a:rPr>
                        <a:t>135 m²</a:t>
                      </a:r>
                      <a:endParaRPr sz="900">
                        <a:solidFill>
                          <a:srgbClr val="595959"/>
                        </a:solidFill>
                      </a:endParaRPr>
                    </a:p>
                  </a:txBody>
                  <a:tcPr marT="34300" marB="34300" marR="68600" marL="68600" anchor="ctr"/>
                </a:tc>
              </a:tr>
              <a:tr h="245850">
                <a:tc>
                  <a:txBody>
                    <a:bodyPr/>
                    <a:lstStyle/>
                    <a:p>
                      <a:pPr indent="0" lvl="0" marL="0" marR="0" rtl="0" algn="l">
                        <a:spcBef>
                          <a:spcPts val="0"/>
                        </a:spcBef>
                        <a:spcAft>
                          <a:spcPts val="0"/>
                        </a:spcAft>
                        <a:buNone/>
                      </a:pPr>
                      <a:r>
                        <a:rPr lang="es" sz="900">
                          <a:solidFill>
                            <a:srgbClr val="595959"/>
                          </a:solidFill>
                        </a:rPr>
                        <a:t>VTP Surface</a:t>
                      </a:r>
                      <a:endParaRPr sz="900">
                        <a:solidFill>
                          <a:srgbClr val="595959"/>
                        </a:solidFill>
                      </a:endParaRPr>
                    </a:p>
                  </a:txBody>
                  <a:tcPr marT="34300" marB="34300" marR="68600" marL="68600" anchor="ctr"/>
                </a:tc>
                <a:tc>
                  <a:txBody>
                    <a:bodyPr/>
                    <a:lstStyle/>
                    <a:p>
                      <a:pPr indent="0" lvl="0" marL="0" marR="0" rtl="0" algn="l">
                        <a:spcBef>
                          <a:spcPts val="0"/>
                        </a:spcBef>
                        <a:spcAft>
                          <a:spcPts val="0"/>
                        </a:spcAft>
                        <a:buNone/>
                      </a:pPr>
                      <a:r>
                        <a:rPr lang="es" sz="900">
                          <a:solidFill>
                            <a:srgbClr val="595959"/>
                          </a:solidFill>
                        </a:rPr>
                        <a:t>77.11 m²</a:t>
                      </a:r>
                      <a:endParaRPr sz="900">
                        <a:solidFill>
                          <a:srgbClr val="595959"/>
                        </a:solidFill>
                      </a:endParaRPr>
                    </a:p>
                  </a:txBody>
                  <a:tcPr marT="34300" marB="34300" marR="68600" marL="68600" anchor="ctr"/>
                </a:tc>
              </a:tr>
            </a:tbl>
          </a:graphicData>
        </a:graphic>
      </p:graphicFrame>
      <p:pic>
        <p:nvPicPr>
          <p:cNvPr id="1364" name="Google Shape;1364;p65"/>
          <p:cNvPicPr preferRelativeResize="0"/>
          <p:nvPr/>
        </p:nvPicPr>
        <p:blipFill>
          <a:blip r:embed="rId3">
            <a:alphaModFix/>
          </a:blip>
          <a:stretch>
            <a:fillRect/>
          </a:stretch>
        </p:blipFill>
        <p:spPr>
          <a:xfrm>
            <a:off x="4851200" y="2286325"/>
            <a:ext cx="3472225" cy="2648025"/>
          </a:xfrm>
          <a:prstGeom prst="rect">
            <a:avLst/>
          </a:prstGeom>
          <a:noFill/>
          <a:ln>
            <a:noFill/>
          </a:ln>
          <a:effectLst>
            <a:outerShdw blurRad="57150" rotWithShape="0" algn="bl" dist="476250">
              <a:srgbClr val="000000">
                <a:alpha val="50000"/>
              </a:srgbClr>
            </a:outerShdw>
          </a:effectLst>
        </p:spPr>
      </p:pic>
      <p:pic>
        <p:nvPicPr>
          <p:cNvPr id="1365" name="Google Shape;1365;p65"/>
          <p:cNvPicPr preferRelativeResize="0"/>
          <p:nvPr/>
        </p:nvPicPr>
        <p:blipFill>
          <a:blip r:embed="rId4">
            <a:alphaModFix/>
          </a:blip>
          <a:stretch>
            <a:fillRect/>
          </a:stretch>
        </p:blipFill>
        <p:spPr>
          <a:xfrm>
            <a:off x="5328075" y="816900"/>
            <a:ext cx="2388125" cy="1586950"/>
          </a:xfrm>
          <a:prstGeom prst="rect">
            <a:avLst/>
          </a:prstGeom>
          <a:noFill/>
          <a:ln>
            <a:noFill/>
          </a:ln>
          <a:effectLst>
            <a:outerShdw blurRad="57150" rotWithShape="0" algn="bl" dist="5143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9" name="Shape 1369"/>
        <p:cNvGrpSpPr/>
        <p:nvPr/>
      </p:nvGrpSpPr>
      <p:grpSpPr>
        <a:xfrm>
          <a:off x="0" y="0"/>
          <a:ext cx="0" cy="0"/>
          <a:chOff x="0" y="0"/>
          <a:chExt cx="0" cy="0"/>
        </a:xfrm>
      </p:grpSpPr>
      <p:sp>
        <p:nvSpPr>
          <p:cNvPr id="1370" name="Google Shape;1370;p66"/>
          <p:cNvSpPr txBox="1"/>
          <p:nvPr>
            <p:ph idx="4294967295" type="title"/>
          </p:nvPr>
        </p:nvSpPr>
        <p:spPr>
          <a:xfrm>
            <a:off x="620800" y="266825"/>
            <a:ext cx="4880100" cy="385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2"/>
              </a:buClr>
              <a:buSzPts val="1900"/>
              <a:buFont typeface="Arial"/>
              <a:buNone/>
            </a:pPr>
            <a:r>
              <a:rPr b="1" lang="es" sz="2000"/>
              <a:t>STRUCTURAL</a:t>
            </a:r>
            <a:r>
              <a:rPr b="1" lang="es" sz="2000"/>
              <a:t> MODELLING</a:t>
            </a:r>
            <a:endParaRPr b="1" sz="2000"/>
          </a:p>
        </p:txBody>
      </p:sp>
      <p:grpSp>
        <p:nvGrpSpPr>
          <p:cNvPr id="1371" name="Google Shape;1371;p66"/>
          <p:cNvGrpSpPr/>
          <p:nvPr/>
        </p:nvGrpSpPr>
        <p:grpSpPr>
          <a:xfrm>
            <a:off x="21898340" y="34178404"/>
            <a:ext cx="1257819" cy="2515639"/>
            <a:chOff x="1176" y="2347"/>
            <a:chExt cx="228" cy="228"/>
          </a:xfrm>
        </p:grpSpPr>
        <p:sp>
          <p:nvSpPr>
            <p:cNvPr id="1372" name="Google Shape;1372;p66"/>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73" name="Google Shape;1373;p66"/>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74" name="Google Shape;1374;p66"/>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75" name="Google Shape;1375;p66"/>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76" name="Google Shape;1376;p66"/>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77" name="Google Shape;1377;p66"/>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78" name="Google Shape;1378;p66"/>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79" name="Google Shape;1379;p66"/>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80" name="Google Shape;1380;p66"/>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81" name="Google Shape;1381;p66"/>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82" name="Google Shape;1382;p66"/>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83" name="Google Shape;1383;p66"/>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84" name="Google Shape;1384;p66"/>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85" name="Google Shape;1385;p66"/>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86" name="Google Shape;1386;p66"/>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87" name="Google Shape;1387;p66"/>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88" name="Google Shape;1388;p66"/>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89" name="Google Shape;1389;p66"/>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90" name="Google Shape;1390;p66"/>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91" name="Google Shape;1391;p66"/>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92" name="Google Shape;1392;p66"/>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93" name="Google Shape;1393;p66"/>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394" name="Google Shape;1394;p66"/>
          <p:cNvGrpSpPr/>
          <p:nvPr/>
        </p:nvGrpSpPr>
        <p:grpSpPr>
          <a:xfrm>
            <a:off x="26570818" y="37833841"/>
            <a:ext cx="1257819" cy="2515639"/>
            <a:chOff x="1176" y="2347"/>
            <a:chExt cx="228" cy="228"/>
          </a:xfrm>
        </p:grpSpPr>
        <p:sp>
          <p:nvSpPr>
            <p:cNvPr id="1395" name="Google Shape;1395;p66"/>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96" name="Google Shape;1396;p66"/>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97" name="Google Shape;1397;p66"/>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98" name="Google Shape;1398;p66"/>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399" name="Google Shape;1399;p66"/>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00" name="Google Shape;1400;p66"/>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01" name="Google Shape;1401;p66"/>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02" name="Google Shape;1402;p66"/>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03" name="Google Shape;1403;p66"/>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04" name="Google Shape;1404;p66"/>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05" name="Google Shape;1405;p66"/>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06" name="Google Shape;1406;p66"/>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07" name="Google Shape;1407;p66"/>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08" name="Google Shape;1408;p66"/>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09" name="Google Shape;1409;p66"/>
            <p:cNvSpPr/>
            <p:nvPr/>
          </p:nvSpPr>
          <p:spPr>
            <a:xfrm>
              <a:off x="1266" y="2395"/>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10" name="Google Shape;1410;p66"/>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11" name="Google Shape;1411;p66"/>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12" name="Google Shape;1412;p66"/>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13" name="Google Shape;1413;p66"/>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14" name="Google Shape;1414;p66"/>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15" name="Google Shape;1415;p66"/>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16" name="Google Shape;1416;p66"/>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1417" name="Google Shape;1417;p66"/>
          <p:cNvGrpSpPr/>
          <p:nvPr/>
        </p:nvGrpSpPr>
        <p:grpSpPr>
          <a:xfrm>
            <a:off x="18763066" y="33709600"/>
            <a:ext cx="1257819" cy="2515639"/>
            <a:chOff x="1176" y="2347"/>
            <a:chExt cx="280" cy="228"/>
          </a:xfrm>
        </p:grpSpPr>
        <p:sp>
          <p:nvSpPr>
            <p:cNvPr id="1418" name="Google Shape;1418;p66"/>
            <p:cNvSpPr/>
            <p:nvPr/>
          </p:nvSpPr>
          <p:spPr>
            <a:xfrm>
              <a:off x="1176" y="2347"/>
              <a:ext cx="228" cy="228"/>
            </a:xfrm>
            <a:custGeom>
              <a:rect b="b" l="l" r="r" t="t"/>
              <a:pathLst>
                <a:path extrusionOk="0" h="3796" w="3796">
                  <a:moveTo>
                    <a:pt x="1898" y="3796"/>
                  </a:moveTo>
                  <a:cubicBezTo>
                    <a:pt x="851" y="3796"/>
                    <a:pt x="0" y="2945"/>
                    <a:pt x="0" y="1899"/>
                  </a:cubicBezTo>
                  <a:cubicBezTo>
                    <a:pt x="0" y="852"/>
                    <a:pt x="851" y="0"/>
                    <a:pt x="1898" y="0"/>
                  </a:cubicBezTo>
                  <a:cubicBezTo>
                    <a:pt x="2944" y="0"/>
                    <a:pt x="3796" y="852"/>
                    <a:pt x="3796" y="1899"/>
                  </a:cubicBezTo>
                  <a:cubicBezTo>
                    <a:pt x="3796" y="2945"/>
                    <a:pt x="2944" y="3796"/>
                    <a:pt x="1898" y="3796"/>
                  </a:cubicBezTo>
                  <a:close/>
                  <a:moveTo>
                    <a:pt x="1898" y="80"/>
                  </a:moveTo>
                  <a:cubicBezTo>
                    <a:pt x="895" y="80"/>
                    <a:pt x="79" y="896"/>
                    <a:pt x="79" y="1899"/>
                  </a:cubicBezTo>
                  <a:cubicBezTo>
                    <a:pt x="79" y="2901"/>
                    <a:pt x="895" y="3717"/>
                    <a:pt x="1898" y="3717"/>
                  </a:cubicBezTo>
                  <a:cubicBezTo>
                    <a:pt x="2900" y="3717"/>
                    <a:pt x="3716" y="2901"/>
                    <a:pt x="3716" y="1899"/>
                  </a:cubicBezTo>
                  <a:cubicBezTo>
                    <a:pt x="3716" y="896"/>
                    <a:pt x="2900" y="80"/>
                    <a:pt x="1898"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19" name="Google Shape;1419;p66"/>
            <p:cNvSpPr/>
            <p:nvPr/>
          </p:nvSpPr>
          <p:spPr>
            <a:xfrm>
              <a:off x="1181" y="2426"/>
              <a:ext cx="218" cy="5"/>
            </a:xfrm>
            <a:custGeom>
              <a:rect b="b" l="l" r="r" t="t"/>
              <a:pathLst>
                <a:path extrusionOk="0" h="80" w="3632">
                  <a:moveTo>
                    <a:pt x="3592" y="80"/>
                  </a:moveTo>
                  <a:cubicBezTo>
                    <a:pt x="39" y="80"/>
                    <a:pt x="39" y="80"/>
                    <a:pt x="39" y="80"/>
                  </a:cubicBezTo>
                  <a:cubicBezTo>
                    <a:pt x="17" y="80"/>
                    <a:pt x="0" y="62"/>
                    <a:pt x="0" y="40"/>
                  </a:cubicBezTo>
                  <a:cubicBezTo>
                    <a:pt x="0" y="18"/>
                    <a:pt x="17" y="0"/>
                    <a:pt x="39" y="0"/>
                  </a:cubicBezTo>
                  <a:cubicBezTo>
                    <a:pt x="3592" y="0"/>
                    <a:pt x="3592" y="0"/>
                    <a:pt x="3592" y="0"/>
                  </a:cubicBezTo>
                  <a:cubicBezTo>
                    <a:pt x="3614" y="0"/>
                    <a:pt x="3632" y="18"/>
                    <a:pt x="3632" y="40"/>
                  </a:cubicBezTo>
                  <a:cubicBezTo>
                    <a:pt x="3632" y="62"/>
                    <a:pt x="3614" y="80"/>
                    <a:pt x="3592"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20" name="Google Shape;1420;p66"/>
            <p:cNvSpPr/>
            <p:nvPr/>
          </p:nvSpPr>
          <p:spPr>
            <a:xfrm>
              <a:off x="1296" y="2426"/>
              <a:ext cx="105" cy="64"/>
            </a:xfrm>
            <a:custGeom>
              <a:rect b="b" l="l" r="r" t="t"/>
              <a:pathLst>
                <a:path extrusionOk="0" h="1062" w="1748">
                  <a:moveTo>
                    <a:pt x="1702" y="1062"/>
                  </a:moveTo>
                  <a:cubicBezTo>
                    <a:pt x="1696" y="1062"/>
                    <a:pt x="1689" y="1060"/>
                    <a:pt x="1682" y="1056"/>
                  </a:cubicBezTo>
                  <a:cubicBezTo>
                    <a:pt x="25" y="80"/>
                    <a:pt x="25" y="80"/>
                    <a:pt x="25" y="80"/>
                  </a:cubicBezTo>
                  <a:cubicBezTo>
                    <a:pt x="6" y="69"/>
                    <a:pt x="0" y="45"/>
                    <a:pt x="11" y="26"/>
                  </a:cubicBezTo>
                  <a:cubicBezTo>
                    <a:pt x="22" y="7"/>
                    <a:pt x="46" y="0"/>
                    <a:pt x="65" y="11"/>
                  </a:cubicBezTo>
                  <a:cubicBezTo>
                    <a:pt x="1723" y="988"/>
                    <a:pt x="1723" y="988"/>
                    <a:pt x="1723" y="988"/>
                  </a:cubicBezTo>
                  <a:cubicBezTo>
                    <a:pt x="1742" y="999"/>
                    <a:pt x="1748" y="1023"/>
                    <a:pt x="1737" y="1042"/>
                  </a:cubicBezTo>
                  <a:cubicBezTo>
                    <a:pt x="1729" y="1055"/>
                    <a:pt x="1716" y="1062"/>
                    <a:pt x="1702"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21" name="Google Shape;1421;p66"/>
            <p:cNvSpPr/>
            <p:nvPr/>
          </p:nvSpPr>
          <p:spPr>
            <a:xfrm>
              <a:off x="1287" y="2520"/>
              <a:ext cx="5" cy="54"/>
            </a:xfrm>
            <a:custGeom>
              <a:rect b="b" l="l" r="r" t="t"/>
              <a:pathLst>
                <a:path extrusionOk="0" h="904" w="80">
                  <a:moveTo>
                    <a:pt x="40" y="904"/>
                  </a:moveTo>
                  <a:cubicBezTo>
                    <a:pt x="18" y="904"/>
                    <a:pt x="0" y="886"/>
                    <a:pt x="0" y="864"/>
                  </a:cubicBezTo>
                  <a:cubicBezTo>
                    <a:pt x="0" y="39"/>
                    <a:pt x="0" y="39"/>
                    <a:pt x="0" y="39"/>
                  </a:cubicBezTo>
                  <a:cubicBezTo>
                    <a:pt x="0" y="17"/>
                    <a:pt x="18" y="0"/>
                    <a:pt x="40" y="0"/>
                  </a:cubicBezTo>
                  <a:cubicBezTo>
                    <a:pt x="62" y="0"/>
                    <a:pt x="80" y="17"/>
                    <a:pt x="80" y="39"/>
                  </a:cubicBezTo>
                  <a:cubicBezTo>
                    <a:pt x="80" y="864"/>
                    <a:pt x="80" y="864"/>
                    <a:pt x="80" y="864"/>
                  </a:cubicBezTo>
                  <a:cubicBezTo>
                    <a:pt x="80" y="886"/>
                    <a:pt x="62" y="904"/>
                    <a:pt x="40" y="90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22" name="Google Shape;1422;p66"/>
            <p:cNvSpPr/>
            <p:nvPr/>
          </p:nvSpPr>
          <p:spPr>
            <a:xfrm>
              <a:off x="1306" y="2489"/>
              <a:ext cx="51" cy="78"/>
            </a:xfrm>
            <a:custGeom>
              <a:rect b="b" l="l" r="r" t="t"/>
              <a:pathLst>
                <a:path extrusionOk="0" h="1292" w="850">
                  <a:moveTo>
                    <a:pt x="403" y="1292"/>
                  </a:moveTo>
                  <a:cubicBezTo>
                    <a:pt x="386" y="1292"/>
                    <a:pt x="370" y="1281"/>
                    <a:pt x="365" y="1264"/>
                  </a:cubicBezTo>
                  <a:cubicBezTo>
                    <a:pt x="3" y="52"/>
                    <a:pt x="3" y="52"/>
                    <a:pt x="3" y="52"/>
                  </a:cubicBezTo>
                  <a:cubicBezTo>
                    <a:pt x="0" y="40"/>
                    <a:pt x="2" y="27"/>
                    <a:pt x="10" y="17"/>
                  </a:cubicBezTo>
                  <a:cubicBezTo>
                    <a:pt x="17" y="7"/>
                    <a:pt x="29" y="1"/>
                    <a:pt x="42" y="1"/>
                  </a:cubicBezTo>
                  <a:cubicBezTo>
                    <a:pt x="281" y="0"/>
                    <a:pt x="281" y="0"/>
                    <a:pt x="281" y="0"/>
                  </a:cubicBezTo>
                  <a:cubicBezTo>
                    <a:pt x="281" y="0"/>
                    <a:pt x="281" y="0"/>
                    <a:pt x="281" y="0"/>
                  </a:cubicBezTo>
                  <a:cubicBezTo>
                    <a:pt x="296" y="0"/>
                    <a:pt x="309" y="8"/>
                    <a:pt x="316" y="22"/>
                  </a:cubicBezTo>
                  <a:cubicBezTo>
                    <a:pt x="840" y="1017"/>
                    <a:pt x="840" y="1017"/>
                    <a:pt x="840" y="1017"/>
                  </a:cubicBezTo>
                  <a:cubicBezTo>
                    <a:pt x="850" y="1036"/>
                    <a:pt x="842" y="1061"/>
                    <a:pt x="823" y="1071"/>
                  </a:cubicBezTo>
                  <a:cubicBezTo>
                    <a:pt x="803" y="1081"/>
                    <a:pt x="779" y="1074"/>
                    <a:pt x="769" y="1054"/>
                  </a:cubicBezTo>
                  <a:cubicBezTo>
                    <a:pt x="257" y="80"/>
                    <a:pt x="257" y="80"/>
                    <a:pt x="257" y="80"/>
                  </a:cubicBezTo>
                  <a:cubicBezTo>
                    <a:pt x="95" y="81"/>
                    <a:pt x="95" y="81"/>
                    <a:pt x="95" y="81"/>
                  </a:cubicBezTo>
                  <a:cubicBezTo>
                    <a:pt x="441" y="1241"/>
                    <a:pt x="441" y="1241"/>
                    <a:pt x="441" y="1241"/>
                  </a:cubicBezTo>
                  <a:cubicBezTo>
                    <a:pt x="448" y="1262"/>
                    <a:pt x="435" y="1285"/>
                    <a:pt x="414" y="1291"/>
                  </a:cubicBezTo>
                  <a:cubicBezTo>
                    <a:pt x="411" y="1292"/>
                    <a:pt x="407" y="1292"/>
                    <a:pt x="403"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23" name="Google Shape;1423;p66"/>
            <p:cNvSpPr/>
            <p:nvPr/>
          </p:nvSpPr>
          <p:spPr>
            <a:xfrm>
              <a:off x="1338" y="2489"/>
              <a:ext cx="52" cy="46"/>
            </a:xfrm>
            <a:custGeom>
              <a:rect b="b" l="l" r="r" t="t"/>
              <a:pathLst>
                <a:path extrusionOk="0" h="770" w="872">
                  <a:moveTo>
                    <a:pt x="601" y="770"/>
                  </a:moveTo>
                  <a:cubicBezTo>
                    <a:pt x="589" y="770"/>
                    <a:pt x="578" y="765"/>
                    <a:pt x="570" y="755"/>
                  </a:cubicBezTo>
                  <a:cubicBezTo>
                    <a:pt x="11" y="65"/>
                    <a:pt x="11" y="65"/>
                    <a:pt x="11" y="65"/>
                  </a:cubicBezTo>
                  <a:cubicBezTo>
                    <a:pt x="1" y="53"/>
                    <a:pt x="0" y="37"/>
                    <a:pt x="6" y="23"/>
                  </a:cubicBezTo>
                  <a:cubicBezTo>
                    <a:pt x="13" y="9"/>
                    <a:pt x="27" y="0"/>
                    <a:pt x="42" y="0"/>
                  </a:cubicBezTo>
                  <a:cubicBezTo>
                    <a:pt x="42" y="0"/>
                    <a:pt x="42" y="0"/>
                    <a:pt x="42" y="0"/>
                  </a:cubicBezTo>
                  <a:cubicBezTo>
                    <a:pt x="412" y="1"/>
                    <a:pt x="412" y="1"/>
                    <a:pt x="412" y="1"/>
                  </a:cubicBezTo>
                  <a:cubicBezTo>
                    <a:pt x="422" y="1"/>
                    <a:pt x="431" y="4"/>
                    <a:pt x="438" y="10"/>
                  </a:cubicBezTo>
                  <a:cubicBezTo>
                    <a:pt x="854" y="369"/>
                    <a:pt x="854" y="369"/>
                    <a:pt x="854" y="369"/>
                  </a:cubicBezTo>
                  <a:cubicBezTo>
                    <a:pt x="871" y="383"/>
                    <a:pt x="872" y="408"/>
                    <a:pt x="858" y="425"/>
                  </a:cubicBezTo>
                  <a:cubicBezTo>
                    <a:pt x="844" y="442"/>
                    <a:pt x="818" y="444"/>
                    <a:pt x="802" y="429"/>
                  </a:cubicBezTo>
                  <a:cubicBezTo>
                    <a:pt x="397" y="80"/>
                    <a:pt x="397" y="80"/>
                    <a:pt x="397" y="80"/>
                  </a:cubicBezTo>
                  <a:cubicBezTo>
                    <a:pt x="126" y="80"/>
                    <a:pt x="126" y="80"/>
                    <a:pt x="126" y="80"/>
                  </a:cubicBezTo>
                  <a:cubicBezTo>
                    <a:pt x="632" y="705"/>
                    <a:pt x="632" y="705"/>
                    <a:pt x="632" y="705"/>
                  </a:cubicBezTo>
                  <a:cubicBezTo>
                    <a:pt x="646" y="722"/>
                    <a:pt x="643" y="747"/>
                    <a:pt x="626" y="761"/>
                  </a:cubicBezTo>
                  <a:cubicBezTo>
                    <a:pt x="618" y="767"/>
                    <a:pt x="610" y="770"/>
                    <a:pt x="601"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24" name="Google Shape;1424;p66"/>
            <p:cNvSpPr/>
            <p:nvPr/>
          </p:nvSpPr>
          <p:spPr>
            <a:xfrm>
              <a:off x="1179" y="2426"/>
              <a:ext cx="105" cy="64"/>
            </a:xfrm>
            <a:custGeom>
              <a:rect b="b" l="l" r="r" t="t"/>
              <a:pathLst>
                <a:path extrusionOk="0" h="1062" w="1748">
                  <a:moveTo>
                    <a:pt x="45" y="1062"/>
                  </a:moveTo>
                  <a:cubicBezTo>
                    <a:pt x="32" y="1062"/>
                    <a:pt x="18" y="1055"/>
                    <a:pt x="11" y="1042"/>
                  </a:cubicBezTo>
                  <a:cubicBezTo>
                    <a:pt x="0" y="1023"/>
                    <a:pt x="6" y="999"/>
                    <a:pt x="25" y="988"/>
                  </a:cubicBezTo>
                  <a:cubicBezTo>
                    <a:pt x="1682" y="11"/>
                    <a:pt x="1682" y="11"/>
                    <a:pt x="1682" y="11"/>
                  </a:cubicBezTo>
                  <a:cubicBezTo>
                    <a:pt x="1701" y="0"/>
                    <a:pt x="1726" y="7"/>
                    <a:pt x="1737" y="26"/>
                  </a:cubicBezTo>
                  <a:cubicBezTo>
                    <a:pt x="1748" y="45"/>
                    <a:pt x="1742" y="69"/>
                    <a:pt x="1723" y="80"/>
                  </a:cubicBezTo>
                  <a:cubicBezTo>
                    <a:pt x="65" y="1056"/>
                    <a:pt x="65" y="1056"/>
                    <a:pt x="65" y="1056"/>
                  </a:cubicBezTo>
                  <a:cubicBezTo>
                    <a:pt x="59" y="1060"/>
                    <a:pt x="52" y="1062"/>
                    <a:pt x="45" y="10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25" name="Google Shape;1425;p66"/>
            <p:cNvSpPr/>
            <p:nvPr/>
          </p:nvSpPr>
          <p:spPr>
            <a:xfrm>
              <a:off x="1222" y="2489"/>
              <a:ext cx="51" cy="78"/>
            </a:xfrm>
            <a:custGeom>
              <a:rect b="b" l="l" r="r" t="t"/>
              <a:pathLst>
                <a:path extrusionOk="0" h="1292" w="850">
                  <a:moveTo>
                    <a:pt x="447" y="1292"/>
                  </a:moveTo>
                  <a:cubicBezTo>
                    <a:pt x="443" y="1292"/>
                    <a:pt x="439" y="1292"/>
                    <a:pt x="435" y="1291"/>
                  </a:cubicBezTo>
                  <a:cubicBezTo>
                    <a:pt x="414" y="1285"/>
                    <a:pt x="402" y="1262"/>
                    <a:pt x="408" y="1241"/>
                  </a:cubicBezTo>
                  <a:cubicBezTo>
                    <a:pt x="755" y="81"/>
                    <a:pt x="755" y="81"/>
                    <a:pt x="755" y="81"/>
                  </a:cubicBezTo>
                  <a:cubicBezTo>
                    <a:pt x="593" y="80"/>
                    <a:pt x="593" y="80"/>
                    <a:pt x="593" y="80"/>
                  </a:cubicBezTo>
                  <a:cubicBezTo>
                    <a:pt x="81" y="1054"/>
                    <a:pt x="81" y="1054"/>
                    <a:pt x="81" y="1054"/>
                  </a:cubicBezTo>
                  <a:cubicBezTo>
                    <a:pt x="70" y="1074"/>
                    <a:pt x="46" y="1081"/>
                    <a:pt x="27" y="1071"/>
                  </a:cubicBezTo>
                  <a:cubicBezTo>
                    <a:pt x="7" y="1061"/>
                    <a:pt x="0" y="1036"/>
                    <a:pt x="10" y="1017"/>
                  </a:cubicBezTo>
                  <a:cubicBezTo>
                    <a:pt x="533" y="22"/>
                    <a:pt x="533" y="22"/>
                    <a:pt x="533" y="22"/>
                  </a:cubicBezTo>
                  <a:cubicBezTo>
                    <a:pt x="540" y="8"/>
                    <a:pt x="554" y="0"/>
                    <a:pt x="569" y="0"/>
                  </a:cubicBezTo>
                  <a:cubicBezTo>
                    <a:pt x="569" y="0"/>
                    <a:pt x="569" y="0"/>
                    <a:pt x="569" y="0"/>
                  </a:cubicBezTo>
                  <a:cubicBezTo>
                    <a:pt x="808" y="1"/>
                    <a:pt x="808" y="1"/>
                    <a:pt x="808" y="1"/>
                  </a:cubicBezTo>
                  <a:cubicBezTo>
                    <a:pt x="821" y="1"/>
                    <a:pt x="832" y="7"/>
                    <a:pt x="840" y="17"/>
                  </a:cubicBezTo>
                  <a:cubicBezTo>
                    <a:pt x="847" y="27"/>
                    <a:pt x="850" y="40"/>
                    <a:pt x="846" y="52"/>
                  </a:cubicBezTo>
                  <a:cubicBezTo>
                    <a:pt x="485" y="1264"/>
                    <a:pt x="485" y="1264"/>
                    <a:pt x="485" y="1264"/>
                  </a:cubicBezTo>
                  <a:cubicBezTo>
                    <a:pt x="480" y="1281"/>
                    <a:pt x="464" y="1292"/>
                    <a:pt x="447" y="129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26" name="Google Shape;1426;p66"/>
            <p:cNvSpPr/>
            <p:nvPr/>
          </p:nvSpPr>
          <p:spPr>
            <a:xfrm>
              <a:off x="1189" y="2489"/>
              <a:ext cx="52" cy="46"/>
            </a:xfrm>
            <a:custGeom>
              <a:rect b="b" l="l" r="r" t="t"/>
              <a:pathLst>
                <a:path extrusionOk="0" h="770" w="873">
                  <a:moveTo>
                    <a:pt x="272" y="770"/>
                  </a:moveTo>
                  <a:cubicBezTo>
                    <a:pt x="263" y="770"/>
                    <a:pt x="254" y="767"/>
                    <a:pt x="247" y="761"/>
                  </a:cubicBezTo>
                  <a:cubicBezTo>
                    <a:pt x="230" y="747"/>
                    <a:pt x="227" y="722"/>
                    <a:pt x="241" y="705"/>
                  </a:cubicBezTo>
                  <a:cubicBezTo>
                    <a:pt x="747" y="80"/>
                    <a:pt x="747" y="80"/>
                    <a:pt x="747" y="80"/>
                  </a:cubicBezTo>
                  <a:cubicBezTo>
                    <a:pt x="475" y="80"/>
                    <a:pt x="475" y="80"/>
                    <a:pt x="475" y="80"/>
                  </a:cubicBezTo>
                  <a:cubicBezTo>
                    <a:pt x="71" y="429"/>
                    <a:pt x="71" y="429"/>
                    <a:pt x="71" y="429"/>
                  </a:cubicBezTo>
                  <a:cubicBezTo>
                    <a:pt x="54" y="444"/>
                    <a:pt x="29" y="442"/>
                    <a:pt x="14" y="425"/>
                  </a:cubicBezTo>
                  <a:cubicBezTo>
                    <a:pt x="0" y="408"/>
                    <a:pt x="2" y="383"/>
                    <a:pt x="19" y="369"/>
                  </a:cubicBezTo>
                  <a:cubicBezTo>
                    <a:pt x="435" y="10"/>
                    <a:pt x="435" y="10"/>
                    <a:pt x="435" y="10"/>
                  </a:cubicBezTo>
                  <a:cubicBezTo>
                    <a:pt x="442" y="4"/>
                    <a:pt x="451" y="1"/>
                    <a:pt x="461" y="1"/>
                  </a:cubicBezTo>
                  <a:cubicBezTo>
                    <a:pt x="830" y="0"/>
                    <a:pt x="830" y="0"/>
                    <a:pt x="830" y="0"/>
                  </a:cubicBezTo>
                  <a:cubicBezTo>
                    <a:pt x="831" y="0"/>
                    <a:pt x="831" y="0"/>
                    <a:pt x="831" y="0"/>
                  </a:cubicBezTo>
                  <a:cubicBezTo>
                    <a:pt x="846" y="0"/>
                    <a:pt x="860" y="9"/>
                    <a:pt x="866" y="23"/>
                  </a:cubicBezTo>
                  <a:cubicBezTo>
                    <a:pt x="873" y="37"/>
                    <a:pt x="871" y="53"/>
                    <a:pt x="861" y="65"/>
                  </a:cubicBezTo>
                  <a:cubicBezTo>
                    <a:pt x="303" y="755"/>
                    <a:pt x="303" y="755"/>
                    <a:pt x="303" y="755"/>
                  </a:cubicBezTo>
                  <a:cubicBezTo>
                    <a:pt x="295" y="765"/>
                    <a:pt x="283" y="770"/>
                    <a:pt x="272" y="77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27" name="Google Shape;1427;p66"/>
            <p:cNvSpPr/>
            <p:nvPr/>
          </p:nvSpPr>
          <p:spPr>
            <a:xfrm>
              <a:off x="1287" y="2479"/>
              <a:ext cx="5" cy="28"/>
            </a:xfrm>
            <a:custGeom>
              <a:rect b="b" l="l" r="r" t="t"/>
              <a:pathLst>
                <a:path extrusionOk="0" h="464" w="80">
                  <a:moveTo>
                    <a:pt x="40" y="464"/>
                  </a:moveTo>
                  <a:cubicBezTo>
                    <a:pt x="18" y="464"/>
                    <a:pt x="0" y="446"/>
                    <a:pt x="0" y="424"/>
                  </a:cubicBezTo>
                  <a:cubicBezTo>
                    <a:pt x="0" y="40"/>
                    <a:pt x="0" y="40"/>
                    <a:pt x="0" y="40"/>
                  </a:cubicBezTo>
                  <a:cubicBezTo>
                    <a:pt x="0" y="18"/>
                    <a:pt x="18" y="0"/>
                    <a:pt x="40" y="0"/>
                  </a:cubicBezTo>
                  <a:cubicBezTo>
                    <a:pt x="62" y="0"/>
                    <a:pt x="80" y="18"/>
                    <a:pt x="80" y="40"/>
                  </a:cubicBezTo>
                  <a:cubicBezTo>
                    <a:pt x="80" y="424"/>
                    <a:pt x="80" y="424"/>
                    <a:pt x="80" y="424"/>
                  </a:cubicBezTo>
                  <a:cubicBezTo>
                    <a:pt x="80" y="446"/>
                    <a:pt x="62" y="464"/>
                    <a:pt x="40" y="46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28" name="Google Shape;1428;p66"/>
            <p:cNvSpPr/>
            <p:nvPr/>
          </p:nvSpPr>
          <p:spPr>
            <a:xfrm>
              <a:off x="1287" y="2453"/>
              <a:ext cx="5" cy="18"/>
            </a:xfrm>
            <a:custGeom>
              <a:rect b="b" l="l" r="r" t="t"/>
              <a:pathLst>
                <a:path extrusionOk="0" h="299" w="80">
                  <a:moveTo>
                    <a:pt x="40" y="299"/>
                  </a:moveTo>
                  <a:cubicBezTo>
                    <a:pt x="18" y="299"/>
                    <a:pt x="0" y="281"/>
                    <a:pt x="0" y="259"/>
                  </a:cubicBezTo>
                  <a:cubicBezTo>
                    <a:pt x="0" y="39"/>
                    <a:pt x="0" y="39"/>
                    <a:pt x="0" y="39"/>
                  </a:cubicBezTo>
                  <a:cubicBezTo>
                    <a:pt x="0" y="17"/>
                    <a:pt x="18" y="0"/>
                    <a:pt x="40" y="0"/>
                  </a:cubicBezTo>
                  <a:cubicBezTo>
                    <a:pt x="62" y="0"/>
                    <a:pt x="80" y="17"/>
                    <a:pt x="80" y="39"/>
                  </a:cubicBezTo>
                  <a:cubicBezTo>
                    <a:pt x="80" y="259"/>
                    <a:pt x="80" y="259"/>
                    <a:pt x="80" y="259"/>
                  </a:cubicBezTo>
                  <a:cubicBezTo>
                    <a:pt x="80" y="281"/>
                    <a:pt x="62" y="299"/>
                    <a:pt x="40" y="29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29" name="Google Shape;1429;p66"/>
            <p:cNvSpPr/>
            <p:nvPr/>
          </p:nvSpPr>
          <p:spPr>
            <a:xfrm>
              <a:off x="1287" y="2437"/>
              <a:ext cx="5" cy="12"/>
            </a:xfrm>
            <a:custGeom>
              <a:rect b="b" l="l" r="r" t="t"/>
              <a:pathLst>
                <a:path extrusionOk="0" h="200" w="80">
                  <a:moveTo>
                    <a:pt x="40" y="200"/>
                  </a:moveTo>
                  <a:cubicBezTo>
                    <a:pt x="18" y="200"/>
                    <a:pt x="0" y="182"/>
                    <a:pt x="0" y="160"/>
                  </a:cubicBezTo>
                  <a:cubicBezTo>
                    <a:pt x="0" y="40"/>
                    <a:pt x="0" y="40"/>
                    <a:pt x="0" y="40"/>
                  </a:cubicBezTo>
                  <a:cubicBezTo>
                    <a:pt x="0" y="18"/>
                    <a:pt x="18" y="0"/>
                    <a:pt x="40" y="0"/>
                  </a:cubicBezTo>
                  <a:cubicBezTo>
                    <a:pt x="62" y="0"/>
                    <a:pt x="80" y="18"/>
                    <a:pt x="80" y="40"/>
                  </a:cubicBezTo>
                  <a:cubicBezTo>
                    <a:pt x="80" y="160"/>
                    <a:pt x="80" y="160"/>
                    <a:pt x="80" y="160"/>
                  </a:cubicBezTo>
                  <a:cubicBezTo>
                    <a:pt x="80" y="182"/>
                    <a:pt x="62" y="200"/>
                    <a:pt x="40" y="2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30" name="Google Shape;1430;p66"/>
            <p:cNvSpPr/>
            <p:nvPr/>
          </p:nvSpPr>
          <p:spPr>
            <a:xfrm>
              <a:off x="1279" y="2393"/>
              <a:ext cx="21" cy="21"/>
            </a:xfrm>
            <a:custGeom>
              <a:rect b="b" l="l" r="r" t="t"/>
              <a:pathLst>
                <a:path extrusionOk="0" h="352" w="352">
                  <a:moveTo>
                    <a:pt x="176" y="352"/>
                  </a:moveTo>
                  <a:cubicBezTo>
                    <a:pt x="79" y="352"/>
                    <a:pt x="0" y="273"/>
                    <a:pt x="0" y="176"/>
                  </a:cubicBezTo>
                  <a:cubicBezTo>
                    <a:pt x="0" y="79"/>
                    <a:pt x="79" y="0"/>
                    <a:pt x="176" y="0"/>
                  </a:cubicBezTo>
                  <a:cubicBezTo>
                    <a:pt x="273" y="0"/>
                    <a:pt x="352" y="79"/>
                    <a:pt x="352" y="176"/>
                  </a:cubicBezTo>
                  <a:cubicBezTo>
                    <a:pt x="352" y="273"/>
                    <a:pt x="273" y="352"/>
                    <a:pt x="176" y="352"/>
                  </a:cubicBezTo>
                  <a:close/>
                  <a:moveTo>
                    <a:pt x="176" y="80"/>
                  </a:moveTo>
                  <a:cubicBezTo>
                    <a:pt x="123" y="80"/>
                    <a:pt x="80" y="123"/>
                    <a:pt x="80" y="176"/>
                  </a:cubicBezTo>
                  <a:cubicBezTo>
                    <a:pt x="80" y="229"/>
                    <a:pt x="123" y="272"/>
                    <a:pt x="176" y="272"/>
                  </a:cubicBezTo>
                  <a:cubicBezTo>
                    <a:pt x="229" y="272"/>
                    <a:pt x="272" y="229"/>
                    <a:pt x="272" y="176"/>
                  </a:cubicBezTo>
                  <a:cubicBezTo>
                    <a:pt x="272" y="123"/>
                    <a:pt x="229" y="80"/>
                    <a:pt x="176"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31" name="Google Shape;1431;p66"/>
            <p:cNvSpPr/>
            <p:nvPr/>
          </p:nvSpPr>
          <p:spPr>
            <a:xfrm>
              <a:off x="1242" y="2404"/>
              <a:ext cx="42" cy="5"/>
            </a:xfrm>
            <a:custGeom>
              <a:rect b="b" l="l" r="r" t="t"/>
              <a:pathLst>
                <a:path extrusionOk="0" h="80" w="699">
                  <a:moveTo>
                    <a:pt x="659" y="80"/>
                  </a:moveTo>
                  <a:cubicBezTo>
                    <a:pt x="39" y="80"/>
                    <a:pt x="39" y="80"/>
                    <a:pt x="39" y="80"/>
                  </a:cubicBezTo>
                  <a:cubicBezTo>
                    <a:pt x="17" y="80"/>
                    <a:pt x="0" y="62"/>
                    <a:pt x="0" y="40"/>
                  </a:cubicBezTo>
                  <a:cubicBezTo>
                    <a:pt x="0" y="18"/>
                    <a:pt x="17" y="0"/>
                    <a:pt x="39" y="0"/>
                  </a:cubicBezTo>
                  <a:cubicBezTo>
                    <a:pt x="659" y="0"/>
                    <a:pt x="659" y="0"/>
                    <a:pt x="659" y="0"/>
                  </a:cubicBezTo>
                  <a:cubicBezTo>
                    <a:pt x="681" y="0"/>
                    <a:pt x="699" y="18"/>
                    <a:pt x="699" y="40"/>
                  </a:cubicBezTo>
                  <a:cubicBezTo>
                    <a:pt x="699" y="62"/>
                    <a:pt x="681" y="80"/>
                    <a:pt x="659"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32" name="Google Shape;1432;p66"/>
            <p:cNvSpPr/>
            <p:nvPr/>
          </p:nvSpPr>
          <p:spPr>
            <a:xfrm>
              <a:off x="1436" y="2490"/>
              <a:ext cx="20" cy="6"/>
            </a:xfrm>
            <a:custGeom>
              <a:rect b="b" l="l" r="r" t="t"/>
              <a:pathLst>
                <a:path extrusionOk="0" h="103" w="335">
                  <a:moveTo>
                    <a:pt x="293" y="103"/>
                  </a:moveTo>
                  <a:cubicBezTo>
                    <a:pt x="292" y="103"/>
                    <a:pt x="291" y="103"/>
                    <a:pt x="289" y="103"/>
                  </a:cubicBezTo>
                  <a:cubicBezTo>
                    <a:pt x="38" y="80"/>
                    <a:pt x="38" y="80"/>
                    <a:pt x="38" y="80"/>
                  </a:cubicBezTo>
                  <a:cubicBezTo>
                    <a:pt x="17" y="78"/>
                    <a:pt x="0" y="58"/>
                    <a:pt x="3" y="36"/>
                  </a:cubicBezTo>
                  <a:cubicBezTo>
                    <a:pt x="5" y="15"/>
                    <a:pt x="24" y="0"/>
                    <a:pt x="46" y="0"/>
                  </a:cubicBezTo>
                  <a:cubicBezTo>
                    <a:pt x="297" y="24"/>
                    <a:pt x="297" y="24"/>
                    <a:pt x="297" y="24"/>
                  </a:cubicBezTo>
                  <a:cubicBezTo>
                    <a:pt x="319" y="26"/>
                    <a:pt x="335" y="45"/>
                    <a:pt x="333" y="67"/>
                  </a:cubicBezTo>
                  <a:cubicBezTo>
                    <a:pt x="331" y="88"/>
                    <a:pt x="314" y="103"/>
                    <a:pt x="293" y="10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33" name="Google Shape;1433;p66"/>
            <p:cNvSpPr/>
            <p:nvPr/>
          </p:nvSpPr>
          <p:spPr>
            <a:xfrm>
              <a:off x="1239" y="2401"/>
              <a:ext cx="8" cy="8"/>
            </a:xfrm>
            <a:custGeom>
              <a:rect b="b" l="l" r="r" t="t"/>
              <a:pathLst>
                <a:path extrusionOk="0" h="128" w="140">
                  <a:moveTo>
                    <a:pt x="95" y="128"/>
                  </a:moveTo>
                  <a:cubicBezTo>
                    <a:pt x="86" y="128"/>
                    <a:pt x="77" y="125"/>
                    <a:pt x="70" y="118"/>
                  </a:cubicBezTo>
                  <a:cubicBezTo>
                    <a:pt x="19" y="74"/>
                    <a:pt x="19" y="74"/>
                    <a:pt x="19" y="74"/>
                  </a:cubicBezTo>
                  <a:cubicBezTo>
                    <a:pt x="2" y="60"/>
                    <a:pt x="0" y="35"/>
                    <a:pt x="14" y="18"/>
                  </a:cubicBezTo>
                  <a:cubicBezTo>
                    <a:pt x="29" y="1"/>
                    <a:pt x="54" y="0"/>
                    <a:pt x="70" y="14"/>
                  </a:cubicBezTo>
                  <a:cubicBezTo>
                    <a:pt x="121" y="58"/>
                    <a:pt x="121" y="58"/>
                    <a:pt x="121" y="58"/>
                  </a:cubicBezTo>
                  <a:cubicBezTo>
                    <a:pt x="138" y="72"/>
                    <a:pt x="140" y="97"/>
                    <a:pt x="126" y="114"/>
                  </a:cubicBezTo>
                  <a:cubicBezTo>
                    <a:pt x="118" y="123"/>
                    <a:pt x="107" y="128"/>
                    <a:pt x="9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34" name="Google Shape;1434;p66"/>
            <p:cNvSpPr/>
            <p:nvPr/>
          </p:nvSpPr>
          <p:spPr>
            <a:xfrm>
              <a:off x="1287" y="2375"/>
              <a:ext cx="5" cy="23"/>
            </a:xfrm>
            <a:custGeom>
              <a:rect b="b" l="l" r="r" t="t"/>
              <a:pathLst>
                <a:path extrusionOk="0" h="381" w="80">
                  <a:moveTo>
                    <a:pt x="40" y="381"/>
                  </a:moveTo>
                  <a:cubicBezTo>
                    <a:pt x="18" y="381"/>
                    <a:pt x="0" y="363"/>
                    <a:pt x="0" y="341"/>
                  </a:cubicBezTo>
                  <a:cubicBezTo>
                    <a:pt x="0" y="40"/>
                    <a:pt x="0" y="40"/>
                    <a:pt x="0" y="40"/>
                  </a:cubicBezTo>
                  <a:cubicBezTo>
                    <a:pt x="0" y="18"/>
                    <a:pt x="18" y="0"/>
                    <a:pt x="40" y="0"/>
                  </a:cubicBezTo>
                  <a:cubicBezTo>
                    <a:pt x="62" y="0"/>
                    <a:pt x="80" y="18"/>
                    <a:pt x="80" y="40"/>
                  </a:cubicBezTo>
                  <a:cubicBezTo>
                    <a:pt x="80" y="341"/>
                    <a:pt x="80" y="341"/>
                    <a:pt x="80" y="341"/>
                  </a:cubicBezTo>
                  <a:cubicBezTo>
                    <a:pt x="80" y="363"/>
                    <a:pt x="62" y="381"/>
                    <a:pt x="40" y="38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35" name="Google Shape;1435;p66"/>
            <p:cNvSpPr/>
            <p:nvPr/>
          </p:nvSpPr>
          <p:spPr>
            <a:xfrm>
              <a:off x="1263" y="2405"/>
              <a:ext cx="11" cy="11"/>
            </a:xfrm>
            <a:custGeom>
              <a:rect b="b" l="l" r="r" t="t"/>
              <a:pathLst>
                <a:path extrusionOk="0" h="188" w="189">
                  <a:moveTo>
                    <a:pt x="95" y="188"/>
                  </a:moveTo>
                  <a:cubicBezTo>
                    <a:pt x="43" y="188"/>
                    <a:pt x="0" y="146"/>
                    <a:pt x="0" y="94"/>
                  </a:cubicBezTo>
                  <a:cubicBezTo>
                    <a:pt x="0" y="42"/>
                    <a:pt x="43" y="0"/>
                    <a:pt x="95" y="0"/>
                  </a:cubicBezTo>
                  <a:cubicBezTo>
                    <a:pt x="147" y="0"/>
                    <a:pt x="189" y="42"/>
                    <a:pt x="189" y="94"/>
                  </a:cubicBezTo>
                  <a:cubicBezTo>
                    <a:pt x="189" y="146"/>
                    <a:pt x="147" y="188"/>
                    <a:pt x="95" y="188"/>
                  </a:cubicBezTo>
                  <a:close/>
                  <a:moveTo>
                    <a:pt x="95" y="79"/>
                  </a:moveTo>
                  <a:cubicBezTo>
                    <a:pt x="87" y="79"/>
                    <a:pt x="80" y="86"/>
                    <a:pt x="80" y="94"/>
                  </a:cubicBezTo>
                  <a:cubicBezTo>
                    <a:pt x="80" y="110"/>
                    <a:pt x="110" y="110"/>
                    <a:pt x="110" y="94"/>
                  </a:cubicBezTo>
                  <a:cubicBezTo>
                    <a:pt x="110" y="86"/>
                    <a:pt x="103" y="79"/>
                    <a:pt x="95"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36" name="Google Shape;1436;p66"/>
            <p:cNvSpPr/>
            <p:nvPr/>
          </p:nvSpPr>
          <p:spPr>
            <a:xfrm>
              <a:off x="1296" y="2404"/>
              <a:ext cx="39" cy="5"/>
            </a:xfrm>
            <a:custGeom>
              <a:rect b="b" l="l" r="r" t="t"/>
              <a:pathLst>
                <a:path extrusionOk="0" h="80" w="683">
                  <a:moveTo>
                    <a:pt x="643" y="80"/>
                  </a:moveTo>
                  <a:cubicBezTo>
                    <a:pt x="40" y="80"/>
                    <a:pt x="40" y="80"/>
                    <a:pt x="40" y="80"/>
                  </a:cubicBezTo>
                  <a:cubicBezTo>
                    <a:pt x="18" y="80"/>
                    <a:pt x="0" y="62"/>
                    <a:pt x="0" y="40"/>
                  </a:cubicBezTo>
                  <a:cubicBezTo>
                    <a:pt x="0" y="18"/>
                    <a:pt x="18" y="0"/>
                    <a:pt x="40" y="0"/>
                  </a:cubicBezTo>
                  <a:cubicBezTo>
                    <a:pt x="643" y="0"/>
                    <a:pt x="643" y="0"/>
                    <a:pt x="643" y="0"/>
                  </a:cubicBezTo>
                  <a:cubicBezTo>
                    <a:pt x="665" y="0"/>
                    <a:pt x="683" y="18"/>
                    <a:pt x="683" y="40"/>
                  </a:cubicBezTo>
                  <a:cubicBezTo>
                    <a:pt x="683" y="62"/>
                    <a:pt x="665" y="80"/>
                    <a:pt x="643" y="8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37" name="Google Shape;1437;p66"/>
            <p:cNvSpPr/>
            <p:nvPr/>
          </p:nvSpPr>
          <p:spPr>
            <a:xfrm>
              <a:off x="1294" y="2395"/>
              <a:ext cx="20" cy="6"/>
            </a:xfrm>
            <a:custGeom>
              <a:rect b="b" l="l" r="r" t="t"/>
              <a:pathLst>
                <a:path extrusionOk="0" h="105" w="334">
                  <a:moveTo>
                    <a:pt x="42" y="105"/>
                  </a:moveTo>
                  <a:cubicBezTo>
                    <a:pt x="21" y="105"/>
                    <a:pt x="4" y="90"/>
                    <a:pt x="2" y="69"/>
                  </a:cubicBezTo>
                  <a:cubicBezTo>
                    <a:pt x="0" y="47"/>
                    <a:pt x="16" y="28"/>
                    <a:pt x="38" y="26"/>
                  </a:cubicBezTo>
                  <a:cubicBezTo>
                    <a:pt x="289" y="2"/>
                    <a:pt x="289" y="2"/>
                    <a:pt x="289" y="2"/>
                  </a:cubicBezTo>
                  <a:cubicBezTo>
                    <a:pt x="310" y="0"/>
                    <a:pt x="330" y="16"/>
                    <a:pt x="332" y="38"/>
                  </a:cubicBezTo>
                  <a:cubicBezTo>
                    <a:pt x="334" y="60"/>
                    <a:pt x="318" y="80"/>
                    <a:pt x="296" y="82"/>
                  </a:cubicBezTo>
                  <a:cubicBezTo>
                    <a:pt x="45" y="105"/>
                    <a:pt x="45" y="105"/>
                    <a:pt x="45" y="105"/>
                  </a:cubicBezTo>
                  <a:cubicBezTo>
                    <a:pt x="44" y="105"/>
                    <a:pt x="43" y="105"/>
                    <a:pt x="42"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38" name="Google Shape;1438;p66"/>
            <p:cNvSpPr/>
            <p:nvPr/>
          </p:nvSpPr>
          <p:spPr>
            <a:xfrm>
              <a:off x="1331" y="2401"/>
              <a:ext cx="9" cy="8"/>
            </a:xfrm>
            <a:custGeom>
              <a:rect b="b" l="l" r="r" t="t"/>
              <a:pathLst>
                <a:path extrusionOk="0" h="128" w="140">
                  <a:moveTo>
                    <a:pt x="45" y="128"/>
                  </a:moveTo>
                  <a:cubicBezTo>
                    <a:pt x="34" y="128"/>
                    <a:pt x="22" y="123"/>
                    <a:pt x="15" y="114"/>
                  </a:cubicBezTo>
                  <a:cubicBezTo>
                    <a:pt x="0" y="97"/>
                    <a:pt x="2" y="72"/>
                    <a:pt x="19" y="58"/>
                  </a:cubicBezTo>
                  <a:cubicBezTo>
                    <a:pt x="70" y="14"/>
                    <a:pt x="70" y="14"/>
                    <a:pt x="70" y="14"/>
                  </a:cubicBezTo>
                  <a:cubicBezTo>
                    <a:pt x="86" y="0"/>
                    <a:pt x="112" y="1"/>
                    <a:pt x="126" y="18"/>
                  </a:cubicBezTo>
                  <a:cubicBezTo>
                    <a:pt x="140" y="35"/>
                    <a:pt x="138" y="60"/>
                    <a:pt x="122" y="74"/>
                  </a:cubicBezTo>
                  <a:cubicBezTo>
                    <a:pt x="71" y="118"/>
                    <a:pt x="71" y="118"/>
                    <a:pt x="71" y="118"/>
                  </a:cubicBezTo>
                  <a:cubicBezTo>
                    <a:pt x="63" y="124"/>
                    <a:pt x="54" y="128"/>
                    <a:pt x="45" y="1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sp>
          <p:nvSpPr>
            <p:cNvPr id="1439" name="Google Shape;1439;p66"/>
            <p:cNvSpPr/>
            <p:nvPr/>
          </p:nvSpPr>
          <p:spPr>
            <a:xfrm>
              <a:off x="1306" y="2405"/>
              <a:ext cx="11" cy="11"/>
            </a:xfrm>
            <a:custGeom>
              <a:rect b="b" l="l" r="r" t="t"/>
              <a:pathLst>
                <a:path extrusionOk="0" h="188" w="188">
                  <a:moveTo>
                    <a:pt x="94" y="188"/>
                  </a:moveTo>
                  <a:cubicBezTo>
                    <a:pt x="42" y="188"/>
                    <a:pt x="0" y="146"/>
                    <a:pt x="0" y="94"/>
                  </a:cubicBezTo>
                  <a:cubicBezTo>
                    <a:pt x="0" y="42"/>
                    <a:pt x="42" y="0"/>
                    <a:pt x="94" y="0"/>
                  </a:cubicBezTo>
                  <a:cubicBezTo>
                    <a:pt x="146" y="0"/>
                    <a:pt x="188" y="42"/>
                    <a:pt x="188" y="94"/>
                  </a:cubicBezTo>
                  <a:cubicBezTo>
                    <a:pt x="188" y="146"/>
                    <a:pt x="146" y="188"/>
                    <a:pt x="94" y="188"/>
                  </a:cubicBezTo>
                  <a:close/>
                  <a:moveTo>
                    <a:pt x="94" y="79"/>
                  </a:moveTo>
                  <a:cubicBezTo>
                    <a:pt x="86" y="79"/>
                    <a:pt x="79" y="86"/>
                    <a:pt x="79" y="94"/>
                  </a:cubicBezTo>
                  <a:cubicBezTo>
                    <a:pt x="79" y="110"/>
                    <a:pt x="109" y="110"/>
                    <a:pt x="109" y="94"/>
                  </a:cubicBezTo>
                  <a:cubicBezTo>
                    <a:pt x="109" y="86"/>
                    <a:pt x="102" y="79"/>
                    <a:pt x="94"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1440" name="Google Shape;1440;p66"/>
          <p:cNvSpPr txBox="1"/>
          <p:nvPr>
            <p:ph idx="12" type="sldNum"/>
          </p:nvPr>
        </p:nvSpPr>
        <p:spPr>
          <a:xfrm>
            <a:off x="8212300" y="318875"/>
            <a:ext cx="296700" cy="281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b="1" lang="es">
                <a:solidFill>
                  <a:schemeClr val="lt1"/>
                </a:solidFill>
              </a:rPr>
              <a:t>‹#›</a:t>
            </a:fld>
            <a:endParaRPr b="1">
              <a:solidFill>
                <a:schemeClr val="lt1"/>
              </a:solidFill>
            </a:endParaRPr>
          </a:p>
        </p:txBody>
      </p:sp>
      <p:pic>
        <p:nvPicPr>
          <p:cNvPr id="1441" name="Google Shape;1441;p66"/>
          <p:cNvPicPr preferRelativeResize="0"/>
          <p:nvPr/>
        </p:nvPicPr>
        <p:blipFill>
          <a:blip r:embed="rId3">
            <a:alphaModFix/>
          </a:blip>
          <a:stretch>
            <a:fillRect/>
          </a:stretch>
        </p:blipFill>
        <p:spPr>
          <a:xfrm>
            <a:off x="3743874" y="1168013"/>
            <a:ext cx="5197700" cy="3088826"/>
          </a:xfrm>
          <a:prstGeom prst="rect">
            <a:avLst/>
          </a:prstGeom>
          <a:noFill/>
          <a:ln>
            <a:noFill/>
          </a:ln>
          <a:effectLst>
            <a:outerShdw blurRad="57150" rotWithShape="0" algn="bl" dir="3360000" dist="104775">
              <a:schemeClr val="dk2">
                <a:alpha val="50000"/>
              </a:schemeClr>
            </a:outerShdw>
          </a:effectLst>
        </p:spPr>
      </p:pic>
      <p:sp>
        <p:nvSpPr>
          <p:cNvPr id="1442" name="Google Shape;1442;p66"/>
          <p:cNvSpPr txBox="1"/>
          <p:nvPr/>
        </p:nvSpPr>
        <p:spPr>
          <a:xfrm>
            <a:off x="191075" y="1795475"/>
            <a:ext cx="4542000" cy="12384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2"/>
              </a:buClr>
              <a:buSzPts val="1400"/>
              <a:buChar char="●"/>
            </a:pPr>
            <a:r>
              <a:rPr lang="es">
                <a:solidFill>
                  <a:schemeClr val="dk2"/>
                </a:solidFill>
              </a:rPr>
              <a:t>Linear beam elements</a:t>
            </a:r>
            <a:endParaRPr>
              <a:solidFill>
                <a:schemeClr val="dk2"/>
              </a:solidFill>
            </a:endParaRPr>
          </a:p>
          <a:p>
            <a:pPr indent="0" lvl="0" marL="457200" rtl="0" algn="l">
              <a:lnSpc>
                <a:spcPct val="150000"/>
              </a:lnSpc>
              <a:spcBef>
                <a:spcPts val="0"/>
              </a:spcBef>
              <a:spcAft>
                <a:spcPts val="0"/>
              </a:spcAft>
              <a:buNone/>
            </a:pPr>
            <a:r>
              <a:t/>
            </a:r>
            <a:endParaRPr>
              <a:solidFill>
                <a:schemeClr val="dk2"/>
              </a:solidFill>
            </a:endParaRPr>
          </a:p>
          <a:p>
            <a:pPr indent="-317500" lvl="0" marL="457200" rtl="0" algn="l">
              <a:lnSpc>
                <a:spcPct val="150000"/>
              </a:lnSpc>
              <a:spcBef>
                <a:spcPts val="0"/>
              </a:spcBef>
              <a:spcAft>
                <a:spcPts val="0"/>
              </a:spcAft>
              <a:buClr>
                <a:schemeClr val="dk2"/>
              </a:buClr>
              <a:buSzPts val="1400"/>
              <a:buChar char="●"/>
            </a:pPr>
            <a:r>
              <a:rPr lang="es">
                <a:solidFill>
                  <a:schemeClr val="dk2"/>
                </a:solidFill>
              </a:rPr>
              <a:t> 15 elements per semi wing</a:t>
            </a:r>
            <a:endParaRPr>
              <a:solidFill>
                <a:schemeClr val="dk2"/>
              </a:solidFill>
            </a:endParaRPr>
          </a:p>
          <a:p>
            <a:pPr indent="0" lvl="0" marL="0" rtl="0" algn="l">
              <a:lnSpc>
                <a:spcPct val="150000"/>
              </a:lnSpc>
              <a:spcBef>
                <a:spcPts val="0"/>
              </a:spcBef>
              <a:spcAft>
                <a:spcPts val="0"/>
              </a:spcAft>
              <a:buNone/>
            </a:pPr>
            <a:r>
              <a:t/>
            </a:r>
            <a:endParaRPr>
              <a:solidFill>
                <a:schemeClr val="dk2"/>
              </a:solidFill>
            </a:endParaRPr>
          </a:p>
        </p:txBody>
      </p:sp>
      <p:sp>
        <p:nvSpPr>
          <p:cNvPr id="1443" name="Google Shape;1443;p66"/>
          <p:cNvSpPr/>
          <p:nvPr/>
        </p:nvSpPr>
        <p:spPr>
          <a:xfrm>
            <a:off x="2951325" y="1604950"/>
            <a:ext cx="296700" cy="1428900"/>
          </a:xfrm>
          <a:prstGeom prst="rightBrace">
            <a:avLst>
              <a:gd fmla="val 50000" name="adj1"/>
              <a:gd fmla="val 50000" name="adj2"/>
            </a:avLst>
          </a:prstGeom>
          <a:noFill/>
          <a:ln cap="flat" cmpd="sng" w="381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Airbus PPT Advanced Template - Copy">
  <a:themeElements>
    <a:clrScheme name="Airbus Colours">
      <a:dk1>
        <a:srgbClr val="000000"/>
      </a:dk1>
      <a:lt1>
        <a:srgbClr val="FFFFFF"/>
      </a:lt1>
      <a:dk2>
        <a:srgbClr val="00205B"/>
      </a:dk2>
      <a:lt2>
        <a:srgbClr val="92D050"/>
      </a:lt2>
      <a:accent1>
        <a:srgbClr val="0085AD"/>
      </a:accent1>
      <a:accent2>
        <a:srgbClr val="859199"/>
      </a:accent2>
      <a:accent3>
        <a:srgbClr val="84BD00"/>
      </a:accent3>
      <a:accent4>
        <a:srgbClr val="E4002B"/>
      </a:accent4>
      <a:accent5>
        <a:srgbClr val="FE5000"/>
      </a:accent5>
      <a:accent6>
        <a:srgbClr val="A51890"/>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irbus PPT Advanced Template - Copy">
  <a:themeElements>
    <a:clrScheme name="Airbus Colours">
      <a:dk1>
        <a:srgbClr val="000000"/>
      </a:dk1>
      <a:lt1>
        <a:srgbClr val="FFFFFF"/>
      </a:lt1>
      <a:dk2>
        <a:srgbClr val="00205B"/>
      </a:dk2>
      <a:lt2>
        <a:srgbClr val="005587"/>
      </a:lt2>
      <a:accent1>
        <a:srgbClr val="0085AD"/>
      </a:accent1>
      <a:accent2>
        <a:srgbClr val="859199"/>
      </a:accent2>
      <a:accent3>
        <a:srgbClr val="84BD00"/>
      </a:accent3>
      <a:accent4>
        <a:srgbClr val="E4002B"/>
      </a:accent4>
      <a:accent5>
        <a:srgbClr val="FE5000"/>
      </a:accent5>
      <a:accent6>
        <a:srgbClr val="A51890"/>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